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40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7" autoAdjust="0"/>
    <p:restoredTop sz="94660"/>
  </p:normalViewPr>
  <p:slideViewPr>
    <p:cSldViewPr snapToGrid="0">
      <p:cViewPr>
        <p:scale>
          <a:sx n="66" d="100"/>
          <a:sy n="66" d="100"/>
        </p:scale>
        <p:origin x="-1449" y="-13143"/>
      </p:cViewPr>
      <p:guideLst/>
    </p:cSldViewPr>
  </p:slideViewPr>
  <p:notesTextViewPr>
    <p:cViewPr>
      <p:scale>
        <a:sx n="400" d="100"/>
        <a:sy n="4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fr-FR"/>
              <a:t>Modifiez le style du titre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79B6F19-0B31-464C-91DC-C6DB3C3DAFE0}" type="datetimeFigureOut">
              <a:rPr lang="fr-FR" smtClean="0"/>
              <a:t>15/02/2026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46BE53-8A67-45F2-B832-10EC764AC165}" type="slidenum">
              <a:rPr lang="fr-FR" smtClean="0"/>
              <a:t>‹N°›</a:t>
            </a:fld>
            <a:endParaRPr lang="fr-FR"/>
          </a:p>
        </p:txBody>
      </p:sp>
    </p:spTree>
    <p:extLst>
      <p:ext uri="{BB962C8B-B14F-4D97-AF65-F5344CB8AC3E}">
        <p14:creationId xmlns:p14="http://schemas.microsoft.com/office/powerpoint/2010/main" val="1527593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79B6F19-0B31-464C-91DC-C6DB3C3DAFE0}" type="datetimeFigureOut">
              <a:rPr lang="fr-FR" smtClean="0"/>
              <a:t>15/02/2026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46BE53-8A67-45F2-B832-10EC764AC165}" type="slidenum">
              <a:rPr lang="fr-FR" smtClean="0"/>
              <a:t>‹N°›</a:t>
            </a:fld>
            <a:endParaRPr lang="fr-FR"/>
          </a:p>
        </p:txBody>
      </p:sp>
    </p:spTree>
    <p:extLst>
      <p:ext uri="{BB962C8B-B14F-4D97-AF65-F5344CB8AC3E}">
        <p14:creationId xmlns:p14="http://schemas.microsoft.com/office/powerpoint/2010/main" val="2398279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79B6F19-0B31-464C-91DC-C6DB3C3DAFE0}" type="datetimeFigureOut">
              <a:rPr lang="fr-FR" smtClean="0"/>
              <a:t>15/02/2026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46BE53-8A67-45F2-B832-10EC764AC165}" type="slidenum">
              <a:rPr lang="fr-FR" smtClean="0"/>
              <a:t>‹N°›</a:t>
            </a:fld>
            <a:endParaRPr lang="fr-FR"/>
          </a:p>
        </p:txBody>
      </p:sp>
    </p:spTree>
    <p:extLst>
      <p:ext uri="{BB962C8B-B14F-4D97-AF65-F5344CB8AC3E}">
        <p14:creationId xmlns:p14="http://schemas.microsoft.com/office/powerpoint/2010/main" val="3870204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79B6F19-0B31-464C-91DC-C6DB3C3DAFE0}" type="datetimeFigureOut">
              <a:rPr lang="fr-FR" smtClean="0"/>
              <a:t>15/02/2026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46BE53-8A67-45F2-B832-10EC764AC165}" type="slidenum">
              <a:rPr lang="fr-FR" smtClean="0"/>
              <a:t>‹N°›</a:t>
            </a:fld>
            <a:endParaRPr lang="fr-FR"/>
          </a:p>
        </p:txBody>
      </p:sp>
    </p:spTree>
    <p:extLst>
      <p:ext uri="{BB962C8B-B14F-4D97-AF65-F5344CB8AC3E}">
        <p14:creationId xmlns:p14="http://schemas.microsoft.com/office/powerpoint/2010/main" val="2748883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fr-FR"/>
              <a:t>Modifiez le style du titre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79B6F19-0B31-464C-91DC-C6DB3C3DAFE0}" type="datetimeFigureOut">
              <a:rPr lang="fr-FR" smtClean="0"/>
              <a:t>15/02/2026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46BE53-8A67-45F2-B832-10EC764AC165}" type="slidenum">
              <a:rPr lang="fr-FR" smtClean="0"/>
              <a:t>‹N°›</a:t>
            </a:fld>
            <a:endParaRPr lang="fr-FR"/>
          </a:p>
        </p:txBody>
      </p:sp>
    </p:spTree>
    <p:extLst>
      <p:ext uri="{BB962C8B-B14F-4D97-AF65-F5344CB8AC3E}">
        <p14:creationId xmlns:p14="http://schemas.microsoft.com/office/powerpoint/2010/main" val="1918471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79B6F19-0B31-464C-91DC-C6DB3C3DAFE0}" type="datetimeFigureOut">
              <a:rPr lang="fr-FR" smtClean="0"/>
              <a:t>15/02/2026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246BE53-8A67-45F2-B832-10EC764AC165}" type="slidenum">
              <a:rPr lang="fr-FR" smtClean="0"/>
              <a:t>‹N°›</a:t>
            </a:fld>
            <a:endParaRPr lang="fr-FR"/>
          </a:p>
        </p:txBody>
      </p:sp>
    </p:spTree>
    <p:extLst>
      <p:ext uri="{BB962C8B-B14F-4D97-AF65-F5344CB8AC3E}">
        <p14:creationId xmlns:p14="http://schemas.microsoft.com/office/powerpoint/2010/main" val="3735111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fr-FR"/>
              <a:t>Modifiez le style du titre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fr-FR"/>
              <a:t>Cliquez pour modifier les styles du texte du masque</a:t>
            </a:r>
          </a:p>
        </p:txBody>
      </p:sp>
      <p:sp>
        <p:nvSpPr>
          <p:cNvPr id="4" name="Content Placeholder 3"/>
          <p:cNvSpPr>
            <a:spLocks noGrp="1"/>
          </p:cNvSpPr>
          <p:nvPr>
            <p:ph sz="half" idx="2"/>
          </p:nvPr>
        </p:nvSpPr>
        <p:spPr>
          <a:xfrm>
            <a:off x="2085368" y="15635264"/>
            <a:ext cx="12807832" cy="2299711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fr-FR"/>
              <a:t>Cliquez pour modifier les styles du texte du masque</a:t>
            </a:r>
          </a:p>
        </p:txBody>
      </p:sp>
      <p:sp>
        <p:nvSpPr>
          <p:cNvPr id="6" name="Content Placeholder 5"/>
          <p:cNvSpPr>
            <a:spLocks noGrp="1"/>
          </p:cNvSpPr>
          <p:nvPr>
            <p:ph sz="quarter" idx="4"/>
          </p:nvPr>
        </p:nvSpPr>
        <p:spPr>
          <a:xfrm>
            <a:off x="15326828" y="15635264"/>
            <a:ext cx="12870909" cy="2299711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79B6F19-0B31-464C-91DC-C6DB3C3DAFE0}" type="datetimeFigureOut">
              <a:rPr lang="fr-FR" smtClean="0"/>
              <a:t>15/02/2026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246BE53-8A67-45F2-B832-10EC764AC165}" type="slidenum">
              <a:rPr lang="fr-FR" smtClean="0"/>
              <a:t>‹N°›</a:t>
            </a:fld>
            <a:endParaRPr lang="fr-FR"/>
          </a:p>
        </p:txBody>
      </p:sp>
    </p:spTree>
    <p:extLst>
      <p:ext uri="{BB962C8B-B14F-4D97-AF65-F5344CB8AC3E}">
        <p14:creationId xmlns:p14="http://schemas.microsoft.com/office/powerpoint/2010/main" val="3301467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79B6F19-0B31-464C-91DC-C6DB3C3DAFE0}" type="datetimeFigureOut">
              <a:rPr lang="fr-FR" smtClean="0"/>
              <a:t>15/02/2026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246BE53-8A67-45F2-B832-10EC764AC165}" type="slidenum">
              <a:rPr lang="fr-FR" smtClean="0"/>
              <a:t>‹N°›</a:t>
            </a:fld>
            <a:endParaRPr lang="fr-FR"/>
          </a:p>
        </p:txBody>
      </p:sp>
    </p:spTree>
    <p:extLst>
      <p:ext uri="{BB962C8B-B14F-4D97-AF65-F5344CB8AC3E}">
        <p14:creationId xmlns:p14="http://schemas.microsoft.com/office/powerpoint/2010/main" val="2422735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9B6F19-0B31-464C-91DC-C6DB3C3DAFE0}" type="datetimeFigureOut">
              <a:rPr lang="fr-FR" smtClean="0"/>
              <a:t>15/02/2026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246BE53-8A67-45F2-B832-10EC764AC165}" type="slidenum">
              <a:rPr lang="fr-FR" smtClean="0"/>
              <a:t>‹N°›</a:t>
            </a:fld>
            <a:endParaRPr lang="fr-FR"/>
          </a:p>
        </p:txBody>
      </p:sp>
    </p:spTree>
    <p:extLst>
      <p:ext uri="{BB962C8B-B14F-4D97-AF65-F5344CB8AC3E}">
        <p14:creationId xmlns:p14="http://schemas.microsoft.com/office/powerpoint/2010/main" val="4195302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fr-FR"/>
              <a:t>Modifiez le style du titre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79B6F19-0B31-464C-91DC-C6DB3C3DAFE0}" type="datetimeFigureOut">
              <a:rPr lang="fr-FR" smtClean="0"/>
              <a:t>15/02/2026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246BE53-8A67-45F2-B832-10EC764AC165}" type="slidenum">
              <a:rPr lang="fr-FR" smtClean="0"/>
              <a:t>‹N°›</a:t>
            </a:fld>
            <a:endParaRPr lang="fr-FR"/>
          </a:p>
        </p:txBody>
      </p:sp>
    </p:spTree>
    <p:extLst>
      <p:ext uri="{BB962C8B-B14F-4D97-AF65-F5344CB8AC3E}">
        <p14:creationId xmlns:p14="http://schemas.microsoft.com/office/powerpoint/2010/main" val="336354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fr-FR"/>
              <a:t>Modifiez le style du titre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fr-FR"/>
              <a:t>Cliquez sur l'icône pour ajouter une image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79B6F19-0B31-464C-91DC-C6DB3C3DAFE0}" type="datetimeFigureOut">
              <a:rPr lang="fr-FR" smtClean="0"/>
              <a:t>15/02/2026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246BE53-8A67-45F2-B832-10EC764AC165}" type="slidenum">
              <a:rPr lang="fr-FR" smtClean="0"/>
              <a:t>‹N°›</a:t>
            </a:fld>
            <a:endParaRPr lang="fr-FR"/>
          </a:p>
        </p:txBody>
      </p:sp>
    </p:spTree>
    <p:extLst>
      <p:ext uri="{BB962C8B-B14F-4D97-AF65-F5344CB8AC3E}">
        <p14:creationId xmlns:p14="http://schemas.microsoft.com/office/powerpoint/2010/main" val="2397033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479B6F19-0B31-464C-91DC-C6DB3C3DAFE0}" type="datetimeFigureOut">
              <a:rPr lang="fr-FR" smtClean="0"/>
              <a:t>15/02/2026</a:t>
            </a:fld>
            <a:endParaRPr lang="fr-FR"/>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9246BE53-8A67-45F2-B832-10EC764AC165}" type="slidenum">
              <a:rPr lang="fr-FR" smtClean="0"/>
              <a:t>‹N°›</a:t>
            </a:fld>
            <a:endParaRPr lang="fr-FR"/>
          </a:p>
        </p:txBody>
      </p:sp>
    </p:spTree>
    <p:extLst>
      <p:ext uri="{BB962C8B-B14F-4D97-AF65-F5344CB8AC3E}">
        <p14:creationId xmlns:p14="http://schemas.microsoft.com/office/powerpoint/2010/main" val="42700947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3ADAD5-886D-7286-3845-3BC0ADF506FE}"/>
              </a:ext>
            </a:extLst>
          </p:cNvPr>
          <p:cNvSpPr>
            <a:spLocks noGrp="1"/>
          </p:cNvSpPr>
          <p:nvPr>
            <p:ph type="ctrTitle"/>
          </p:nvPr>
        </p:nvSpPr>
        <p:spPr>
          <a:xfrm>
            <a:off x="1245109" y="760305"/>
            <a:ext cx="27784992" cy="4307534"/>
          </a:xfrm>
        </p:spPr>
        <p:txBody>
          <a:bodyPr anchor="t">
            <a:noAutofit/>
          </a:bodyPr>
          <a:lstStyle/>
          <a:p>
            <a:pPr>
              <a:lnSpc>
                <a:spcPct val="100000"/>
              </a:lnSpc>
              <a:spcBef>
                <a:spcPts val="600"/>
              </a:spcBef>
              <a:spcAft>
                <a:spcPts val="1800"/>
              </a:spcAft>
            </a:pPr>
            <a:r>
              <a:rPr lang="fr-FR" sz="10000" b="1" dirty="0">
                <a:solidFill>
                  <a:srgbClr val="24405E"/>
                </a:solidFill>
                <a:latin typeface="Plus Jakarta Sans" pitchFamily="2" charset="0"/>
                <a:cs typeface="Plus Jakarta Sans" pitchFamily="2" charset="0"/>
              </a:rPr>
              <a:t>Poster </a:t>
            </a:r>
            <a:r>
              <a:rPr lang="fr-FR" sz="10000" b="1" dirty="0" err="1">
                <a:solidFill>
                  <a:srgbClr val="24405E"/>
                </a:solidFill>
                <a:latin typeface="Plus Jakarta Sans" pitchFamily="2" charset="0"/>
                <a:cs typeface="Plus Jakarta Sans" pitchFamily="2" charset="0"/>
              </a:rPr>
              <a:t>Title</a:t>
            </a:r>
            <a:r>
              <a:rPr lang="fr-FR" sz="10000" b="1" dirty="0">
                <a:solidFill>
                  <a:srgbClr val="24405E"/>
                </a:solidFill>
                <a:latin typeface="Plus Jakarta Sans" pitchFamily="2" charset="0"/>
                <a:cs typeface="Plus Jakarta Sans" pitchFamily="2" charset="0"/>
              </a:rPr>
              <a:t> Poster </a:t>
            </a:r>
            <a:r>
              <a:rPr lang="fr-FR" sz="10000" b="1" dirty="0" err="1">
                <a:solidFill>
                  <a:srgbClr val="24405E"/>
                </a:solidFill>
                <a:latin typeface="Plus Jakarta Sans" pitchFamily="2" charset="0"/>
                <a:cs typeface="Plus Jakarta Sans" pitchFamily="2" charset="0"/>
              </a:rPr>
              <a:t>Title</a:t>
            </a:r>
            <a:r>
              <a:rPr lang="fr-FR" sz="10000" b="1" dirty="0">
                <a:solidFill>
                  <a:srgbClr val="24405E"/>
                </a:solidFill>
                <a:latin typeface="Plus Jakarta Sans" pitchFamily="2" charset="0"/>
                <a:cs typeface="Plus Jakarta Sans" pitchFamily="2" charset="0"/>
              </a:rPr>
              <a:t> Poster </a:t>
            </a:r>
            <a:r>
              <a:rPr lang="fr-FR" sz="10000" b="1" dirty="0" err="1">
                <a:solidFill>
                  <a:srgbClr val="24405E"/>
                </a:solidFill>
                <a:latin typeface="Plus Jakarta Sans" pitchFamily="2" charset="0"/>
                <a:cs typeface="Plus Jakarta Sans" pitchFamily="2" charset="0"/>
              </a:rPr>
              <a:t>Title</a:t>
            </a:r>
            <a:r>
              <a:rPr lang="fr-FR" sz="10000" b="1" dirty="0">
                <a:solidFill>
                  <a:srgbClr val="24405E"/>
                </a:solidFill>
                <a:latin typeface="Plus Jakarta Sans" pitchFamily="2" charset="0"/>
                <a:cs typeface="Plus Jakarta Sans" pitchFamily="2" charset="0"/>
              </a:rPr>
              <a:t> Poster </a:t>
            </a:r>
            <a:r>
              <a:rPr lang="fr-FR" sz="10000" b="1" dirty="0" err="1">
                <a:solidFill>
                  <a:srgbClr val="24405E"/>
                </a:solidFill>
                <a:latin typeface="Plus Jakarta Sans" pitchFamily="2" charset="0"/>
                <a:cs typeface="Plus Jakarta Sans" pitchFamily="2" charset="0"/>
              </a:rPr>
              <a:t>Title</a:t>
            </a:r>
            <a:br>
              <a:rPr lang="fr-FR" sz="10000" b="1" dirty="0">
                <a:solidFill>
                  <a:srgbClr val="24405E"/>
                </a:solidFill>
                <a:latin typeface="Plus Jakarta Sans" pitchFamily="2" charset="0"/>
                <a:cs typeface="Plus Jakarta Sans" pitchFamily="2" charset="0"/>
              </a:rPr>
            </a:br>
            <a:br>
              <a:rPr lang="fr-FR" sz="2000" b="1" dirty="0">
                <a:solidFill>
                  <a:srgbClr val="24405E"/>
                </a:solidFill>
                <a:latin typeface="Plus Jakarta Sans" pitchFamily="2" charset="0"/>
                <a:cs typeface="Plus Jakarta Sans" pitchFamily="2" charset="0"/>
              </a:rPr>
            </a:br>
            <a:r>
              <a:rPr lang="fr-FR" sz="4500" u="sng" dirty="0" err="1">
                <a:solidFill>
                  <a:srgbClr val="24405E"/>
                </a:solidFill>
                <a:latin typeface="Plus Jakarta Sans" pitchFamily="2" charset="0"/>
                <a:cs typeface="Plus Jakarta Sans" pitchFamily="2" charset="0"/>
              </a:rPr>
              <a:t>Author</a:t>
            </a:r>
            <a:r>
              <a:rPr lang="fr-FR" sz="4500" u="sng" baseline="30000" dirty="0">
                <a:solidFill>
                  <a:srgbClr val="24405E"/>
                </a:solidFill>
                <a:latin typeface="Plus Jakarta Sans" pitchFamily="2" charset="0"/>
                <a:cs typeface="Plus Jakarta Sans" pitchFamily="2" charset="0"/>
              </a:rPr>
              <a:t>(1)</a:t>
            </a:r>
            <a:r>
              <a:rPr lang="fr-FR" sz="4500" dirty="0">
                <a:solidFill>
                  <a:srgbClr val="24405E"/>
                </a:solidFill>
                <a:latin typeface="Plus Jakarta Sans" pitchFamily="2" charset="0"/>
                <a:cs typeface="Plus Jakarta Sans" pitchFamily="2" charset="0"/>
              </a:rPr>
              <a:t>, </a:t>
            </a:r>
            <a:r>
              <a:rPr lang="fr-FR" sz="4500" dirty="0" err="1">
                <a:solidFill>
                  <a:srgbClr val="24405E"/>
                </a:solidFill>
                <a:latin typeface="Plus Jakarta Sans" pitchFamily="2" charset="0"/>
                <a:cs typeface="Plus Jakarta Sans" pitchFamily="2" charset="0"/>
              </a:rPr>
              <a:t>Author</a:t>
            </a:r>
            <a:r>
              <a:rPr lang="fr-FR" sz="4500" baseline="30000" dirty="0">
                <a:solidFill>
                  <a:srgbClr val="24405E"/>
                </a:solidFill>
                <a:latin typeface="Plus Jakarta Sans" pitchFamily="2" charset="0"/>
                <a:cs typeface="Plus Jakarta Sans" pitchFamily="2" charset="0"/>
              </a:rPr>
              <a:t>(2)</a:t>
            </a:r>
            <a:r>
              <a:rPr lang="fr-FR" sz="4500" dirty="0">
                <a:solidFill>
                  <a:srgbClr val="24405E"/>
                </a:solidFill>
                <a:latin typeface="Plus Jakarta Sans" pitchFamily="2" charset="0"/>
                <a:cs typeface="Plus Jakarta Sans" pitchFamily="2" charset="0"/>
              </a:rPr>
              <a:t>, …</a:t>
            </a:r>
            <a:br>
              <a:rPr lang="fr-FR" sz="4500" dirty="0">
                <a:solidFill>
                  <a:srgbClr val="24405E"/>
                </a:solidFill>
                <a:latin typeface="Plus Jakarta Sans" pitchFamily="2" charset="0"/>
                <a:cs typeface="Plus Jakarta Sans" pitchFamily="2" charset="0"/>
              </a:rPr>
            </a:br>
            <a:r>
              <a:rPr lang="fr-FR" sz="4500" dirty="0">
                <a:solidFill>
                  <a:srgbClr val="24405E"/>
                </a:solidFill>
                <a:latin typeface="Plus Jakarta Sans" pitchFamily="2" charset="0"/>
                <a:cs typeface="Plus Jakarta Sans" pitchFamily="2" charset="0"/>
              </a:rPr>
              <a:t>(1) Affiliation 1</a:t>
            </a:r>
            <a:br>
              <a:rPr lang="fr-FR" sz="4500" dirty="0">
                <a:solidFill>
                  <a:srgbClr val="24405E"/>
                </a:solidFill>
                <a:latin typeface="Plus Jakarta Sans" pitchFamily="2" charset="0"/>
                <a:cs typeface="Plus Jakarta Sans" pitchFamily="2" charset="0"/>
              </a:rPr>
            </a:br>
            <a:r>
              <a:rPr lang="fr-FR" sz="4500" dirty="0">
                <a:solidFill>
                  <a:srgbClr val="24405E"/>
                </a:solidFill>
                <a:latin typeface="Plus Jakarta Sans" pitchFamily="2" charset="0"/>
                <a:cs typeface="Plus Jakarta Sans" pitchFamily="2" charset="0"/>
              </a:rPr>
              <a:t>(2) Affiliation 2</a:t>
            </a:r>
          </a:p>
        </p:txBody>
      </p:sp>
      <p:sp>
        <p:nvSpPr>
          <p:cNvPr id="3" name="Sous-titre 2">
            <a:extLst>
              <a:ext uri="{FF2B5EF4-FFF2-40B4-BE49-F238E27FC236}">
                <a16:creationId xmlns:a16="http://schemas.microsoft.com/office/drawing/2014/main" id="{333DF1A3-E9A1-9298-998B-D21EB95C802E}"/>
              </a:ext>
            </a:extLst>
          </p:cNvPr>
          <p:cNvSpPr>
            <a:spLocks noGrp="1"/>
          </p:cNvSpPr>
          <p:nvPr>
            <p:ph type="subTitle" idx="1"/>
          </p:nvPr>
        </p:nvSpPr>
        <p:spPr>
          <a:xfrm>
            <a:off x="1403228" y="7190622"/>
            <a:ext cx="27626873" cy="3208695"/>
          </a:xfrm>
        </p:spPr>
        <p:txBody>
          <a:bodyPr>
            <a:normAutofit lnSpcReduction="10000"/>
          </a:bodyPr>
          <a:lstStyle/>
          <a:p>
            <a:pPr algn="just"/>
            <a:r>
              <a:rPr lang="en-US" sz="4800" dirty="0"/>
              <a:t>This template is intended for the preparation of ECTP2026 posters. While authors may modify the dimensions of the text and figure boxes to suit their content, the overall design, formatting, and font sizes of the template must be maintained to ensure visual consistency across all posters. All text and graphical elements should be legible from a distance of at least 1–1.5 meters. Use high-resolution images and concise text to effectively communicate your results. </a:t>
            </a:r>
            <a:r>
              <a:rPr lang="en-US" sz="4800" i="1" dirty="0"/>
              <a:t>We look forward to your contribution to ECTP2026!</a:t>
            </a:r>
            <a:endParaRPr lang="fr-FR" sz="4800" i="1" dirty="0"/>
          </a:p>
        </p:txBody>
      </p:sp>
      <p:pic>
        <p:nvPicPr>
          <p:cNvPr id="9" name="Graphique 8">
            <a:extLst>
              <a:ext uri="{FF2B5EF4-FFF2-40B4-BE49-F238E27FC236}">
                <a16:creationId xmlns:a16="http://schemas.microsoft.com/office/drawing/2014/main" id="{095CE4A5-98AA-D504-695D-1FD22DF8714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066408" y="3011685"/>
            <a:ext cx="3077993" cy="2178804"/>
          </a:xfrm>
          <a:prstGeom prst="rect">
            <a:avLst/>
          </a:prstGeom>
        </p:spPr>
      </p:pic>
      <p:sp>
        <p:nvSpPr>
          <p:cNvPr id="10" name="Sous-titre 2">
            <a:extLst>
              <a:ext uri="{FF2B5EF4-FFF2-40B4-BE49-F238E27FC236}">
                <a16:creationId xmlns:a16="http://schemas.microsoft.com/office/drawing/2014/main" id="{94A62E63-09B8-EE38-D1A8-1D722E798A72}"/>
              </a:ext>
            </a:extLst>
          </p:cNvPr>
          <p:cNvSpPr txBox="1">
            <a:spLocks/>
          </p:cNvSpPr>
          <p:nvPr/>
        </p:nvSpPr>
        <p:spPr>
          <a:xfrm>
            <a:off x="1403228" y="12144540"/>
            <a:ext cx="12712822" cy="4407649"/>
          </a:xfrm>
          <a:prstGeom prst="rect">
            <a:avLst/>
          </a:prstGeom>
        </p:spPr>
        <p:txBody>
          <a:bodyPr vert="horz" lIns="91440" tIns="45720" rIns="91440" bIns="45720" rtlCol="0">
            <a:normAutofit/>
          </a:bodyPr>
          <a:lstStyle>
            <a:lvl1pPr marL="0" indent="0" algn="ctr" defTabSz="3027487" rtl="0" eaLnBrk="1" latinLnBrk="0" hangingPunct="1">
              <a:lnSpc>
                <a:spcPct val="90000"/>
              </a:lnSpc>
              <a:spcBef>
                <a:spcPts val="3311"/>
              </a:spcBef>
              <a:buFont typeface="Arial" panose="020B0604020202020204" pitchFamily="34" charset="0"/>
              <a:buNone/>
              <a:defRPr sz="7946" kern="1200">
                <a:solidFill>
                  <a:schemeClr val="tx1"/>
                </a:solidFill>
                <a:latin typeface="+mn-lt"/>
                <a:ea typeface="+mn-ea"/>
                <a:cs typeface="+mn-cs"/>
              </a:defRPr>
            </a:lvl1pPr>
            <a:lvl2pPr marL="1513743" indent="0" algn="ctr" defTabSz="3027487" rtl="0" eaLnBrk="1" latinLnBrk="0" hangingPunct="1">
              <a:lnSpc>
                <a:spcPct val="90000"/>
              </a:lnSpc>
              <a:spcBef>
                <a:spcPts val="1655"/>
              </a:spcBef>
              <a:buFont typeface="Arial" panose="020B0604020202020204" pitchFamily="34" charset="0"/>
              <a:buNone/>
              <a:defRPr sz="6622" kern="1200">
                <a:solidFill>
                  <a:schemeClr val="tx1"/>
                </a:solidFill>
                <a:latin typeface="+mn-lt"/>
                <a:ea typeface="+mn-ea"/>
                <a:cs typeface="+mn-cs"/>
              </a:defRPr>
            </a:lvl2pPr>
            <a:lvl3pPr marL="3027487" indent="0" algn="ctr" defTabSz="3027487" rtl="0" eaLnBrk="1" latinLnBrk="0" hangingPunct="1">
              <a:lnSpc>
                <a:spcPct val="90000"/>
              </a:lnSpc>
              <a:spcBef>
                <a:spcPts val="1655"/>
              </a:spcBef>
              <a:buFont typeface="Arial" panose="020B0604020202020204" pitchFamily="34" charset="0"/>
              <a:buNone/>
              <a:defRPr sz="5960" kern="1200">
                <a:solidFill>
                  <a:schemeClr val="tx1"/>
                </a:solidFill>
                <a:latin typeface="+mn-lt"/>
                <a:ea typeface="+mn-ea"/>
                <a:cs typeface="+mn-cs"/>
              </a:defRPr>
            </a:lvl3pPr>
            <a:lvl4pPr marL="4541230"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4pPr>
            <a:lvl5pPr marL="605497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5pPr>
            <a:lvl6pPr marL="7568717"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6pPr>
            <a:lvl7pPr marL="9082461"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7pPr>
            <a:lvl8pPr marL="1059620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8pPr>
            <a:lvl9pPr marL="12109948"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9pPr>
          </a:lstStyle>
          <a:p>
            <a:pPr algn="just">
              <a:spcBef>
                <a:spcPts val="1200"/>
              </a:spcBef>
            </a:pPr>
            <a:r>
              <a:rPr lang="fr-FR" sz="4800" dirty="0"/>
              <a:t>Textextextextextextextextextextextextextextextextextextextextextextextextextextextextextextextextextextextextextextextextextextext:</a:t>
            </a:r>
          </a:p>
          <a:p>
            <a:pPr marL="914400" indent="-914400" algn="just">
              <a:spcBef>
                <a:spcPts val="600"/>
              </a:spcBef>
              <a:buFont typeface="+mj-lt"/>
              <a:buAutoNum type="arabicPeriod"/>
            </a:pPr>
            <a:r>
              <a:rPr lang="fr-FR" sz="4800" dirty="0"/>
              <a:t>Objective 1</a:t>
            </a:r>
          </a:p>
          <a:p>
            <a:pPr marL="914400" indent="-914400" algn="just">
              <a:spcBef>
                <a:spcPts val="600"/>
              </a:spcBef>
              <a:buFont typeface="+mj-lt"/>
              <a:buAutoNum type="arabicPeriod"/>
            </a:pPr>
            <a:r>
              <a:rPr lang="fr-FR" sz="4800" dirty="0"/>
              <a:t>Objective 2</a:t>
            </a:r>
          </a:p>
          <a:p>
            <a:pPr marL="914400" indent="-914400" algn="just">
              <a:spcBef>
                <a:spcPts val="600"/>
              </a:spcBef>
              <a:buFont typeface="+mj-lt"/>
              <a:buAutoNum type="arabicPeriod"/>
            </a:pPr>
            <a:r>
              <a:rPr lang="fr-FR" sz="4800" dirty="0"/>
              <a:t>Objective 3</a:t>
            </a:r>
          </a:p>
        </p:txBody>
      </p:sp>
      <p:sp>
        <p:nvSpPr>
          <p:cNvPr id="11" name="Sous-titre 2">
            <a:extLst>
              <a:ext uri="{FF2B5EF4-FFF2-40B4-BE49-F238E27FC236}">
                <a16:creationId xmlns:a16="http://schemas.microsoft.com/office/drawing/2014/main" id="{C7112E95-C5AD-100A-B22D-48173ACC68F5}"/>
              </a:ext>
            </a:extLst>
          </p:cNvPr>
          <p:cNvSpPr txBox="1">
            <a:spLocks/>
          </p:cNvSpPr>
          <p:nvPr/>
        </p:nvSpPr>
        <p:spPr>
          <a:xfrm>
            <a:off x="1403228" y="18507186"/>
            <a:ext cx="12712822" cy="22883570"/>
          </a:xfrm>
          <a:prstGeom prst="rect">
            <a:avLst/>
          </a:prstGeom>
        </p:spPr>
        <p:txBody>
          <a:bodyPr vert="horz" lIns="91440" tIns="45720" rIns="91440" bIns="45720" rtlCol="0">
            <a:normAutofit/>
          </a:bodyPr>
          <a:lstStyle>
            <a:lvl1pPr marL="0" indent="0" algn="ctr" defTabSz="3027487" rtl="0" eaLnBrk="1" latinLnBrk="0" hangingPunct="1">
              <a:lnSpc>
                <a:spcPct val="90000"/>
              </a:lnSpc>
              <a:spcBef>
                <a:spcPts val="3311"/>
              </a:spcBef>
              <a:buFont typeface="Arial" panose="020B0604020202020204" pitchFamily="34" charset="0"/>
              <a:buNone/>
              <a:defRPr sz="7946" kern="1200">
                <a:solidFill>
                  <a:schemeClr val="tx1"/>
                </a:solidFill>
                <a:latin typeface="+mn-lt"/>
                <a:ea typeface="+mn-ea"/>
                <a:cs typeface="+mn-cs"/>
              </a:defRPr>
            </a:lvl1pPr>
            <a:lvl2pPr marL="1513743" indent="0" algn="ctr" defTabSz="3027487" rtl="0" eaLnBrk="1" latinLnBrk="0" hangingPunct="1">
              <a:lnSpc>
                <a:spcPct val="90000"/>
              </a:lnSpc>
              <a:spcBef>
                <a:spcPts val="1655"/>
              </a:spcBef>
              <a:buFont typeface="Arial" panose="020B0604020202020204" pitchFamily="34" charset="0"/>
              <a:buNone/>
              <a:defRPr sz="6622" kern="1200">
                <a:solidFill>
                  <a:schemeClr val="tx1"/>
                </a:solidFill>
                <a:latin typeface="+mn-lt"/>
                <a:ea typeface="+mn-ea"/>
                <a:cs typeface="+mn-cs"/>
              </a:defRPr>
            </a:lvl2pPr>
            <a:lvl3pPr marL="3027487" indent="0" algn="ctr" defTabSz="3027487" rtl="0" eaLnBrk="1" latinLnBrk="0" hangingPunct="1">
              <a:lnSpc>
                <a:spcPct val="90000"/>
              </a:lnSpc>
              <a:spcBef>
                <a:spcPts val="1655"/>
              </a:spcBef>
              <a:buFont typeface="Arial" panose="020B0604020202020204" pitchFamily="34" charset="0"/>
              <a:buNone/>
              <a:defRPr sz="5960" kern="1200">
                <a:solidFill>
                  <a:schemeClr val="tx1"/>
                </a:solidFill>
                <a:latin typeface="+mn-lt"/>
                <a:ea typeface="+mn-ea"/>
                <a:cs typeface="+mn-cs"/>
              </a:defRPr>
            </a:lvl3pPr>
            <a:lvl4pPr marL="4541230"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4pPr>
            <a:lvl5pPr marL="605497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5pPr>
            <a:lvl6pPr marL="7568717"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6pPr>
            <a:lvl7pPr marL="9082461"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7pPr>
            <a:lvl8pPr marL="1059620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8pPr>
            <a:lvl9pPr marL="12109948"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9pPr>
          </a:lstStyle>
          <a:p>
            <a:pPr algn="just">
              <a:spcBef>
                <a:spcPts val="1200"/>
              </a:spcBef>
            </a:pPr>
            <a:r>
              <a:rPr lang="fr-FR" sz="4800" dirty="0"/>
              <a:t>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a:t>
            </a:r>
          </a:p>
          <a:p>
            <a:pPr algn="just"/>
            <a:endParaRPr lang="fr-FR" sz="4800" dirty="0"/>
          </a:p>
          <a:p>
            <a:pPr algn="just"/>
            <a:endParaRPr lang="fr-FR" sz="4800" dirty="0"/>
          </a:p>
          <a:p>
            <a:pPr algn="just"/>
            <a:endParaRPr lang="fr-FR" sz="4800" dirty="0"/>
          </a:p>
          <a:p>
            <a:pPr algn="just"/>
            <a:endParaRPr lang="fr-FR" sz="4800" dirty="0"/>
          </a:p>
          <a:p>
            <a:pPr algn="just"/>
            <a:endParaRPr lang="fr-FR" sz="4800" dirty="0"/>
          </a:p>
          <a:p>
            <a:pPr algn="just"/>
            <a:endParaRPr lang="fr-FR" sz="4800" dirty="0"/>
          </a:p>
          <a:p>
            <a:pPr algn="just"/>
            <a:endParaRPr lang="fr-FR" sz="4800" dirty="0"/>
          </a:p>
          <a:p>
            <a:pPr algn="just"/>
            <a:endParaRPr lang="fr-FR" sz="4800" dirty="0"/>
          </a:p>
          <a:p>
            <a:pPr algn="just"/>
            <a:endParaRPr lang="fr-FR" sz="4800" dirty="0"/>
          </a:p>
          <a:p>
            <a:pPr algn="just">
              <a:spcBef>
                <a:spcPts val="1200"/>
              </a:spcBef>
            </a:pPr>
            <a:endParaRPr lang="fr-FR" sz="4800" dirty="0"/>
          </a:p>
          <a:p>
            <a:pPr algn="just">
              <a:spcBef>
                <a:spcPts val="1200"/>
              </a:spcBef>
            </a:pPr>
            <a:endParaRPr lang="fr-FR" sz="3000" dirty="0"/>
          </a:p>
          <a:p>
            <a:pPr algn="just">
              <a:spcBef>
                <a:spcPts val="1200"/>
              </a:spcBef>
            </a:pPr>
            <a:r>
              <a:rPr lang="fr-FR" sz="4800" dirty="0"/>
              <a:t>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texxtextextextextextextetextextextextextetextextextextext.</a:t>
            </a:r>
          </a:p>
        </p:txBody>
      </p:sp>
      <p:sp>
        <p:nvSpPr>
          <p:cNvPr id="13" name="Sous-titre 2">
            <a:extLst>
              <a:ext uri="{FF2B5EF4-FFF2-40B4-BE49-F238E27FC236}">
                <a16:creationId xmlns:a16="http://schemas.microsoft.com/office/drawing/2014/main" id="{E3A6AF18-DF49-4DDB-8AE7-732F310F62B1}"/>
              </a:ext>
            </a:extLst>
          </p:cNvPr>
          <p:cNvSpPr txBox="1">
            <a:spLocks/>
          </p:cNvSpPr>
          <p:nvPr/>
        </p:nvSpPr>
        <p:spPr>
          <a:xfrm>
            <a:off x="16120495" y="32958698"/>
            <a:ext cx="12588583" cy="5340653"/>
          </a:xfrm>
          <a:prstGeom prst="rect">
            <a:avLst/>
          </a:prstGeom>
        </p:spPr>
        <p:txBody>
          <a:bodyPr vert="horz" lIns="91440" tIns="45720" rIns="91440" bIns="45720" rtlCol="0">
            <a:normAutofit/>
          </a:bodyPr>
          <a:lstStyle>
            <a:lvl1pPr marL="0" indent="0" algn="ctr" defTabSz="3027487" rtl="0" eaLnBrk="1" latinLnBrk="0" hangingPunct="1">
              <a:lnSpc>
                <a:spcPct val="90000"/>
              </a:lnSpc>
              <a:spcBef>
                <a:spcPts val="3311"/>
              </a:spcBef>
              <a:buFont typeface="Arial" panose="020B0604020202020204" pitchFamily="34" charset="0"/>
              <a:buNone/>
              <a:defRPr sz="7946" kern="1200">
                <a:solidFill>
                  <a:schemeClr val="tx1"/>
                </a:solidFill>
                <a:latin typeface="+mn-lt"/>
                <a:ea typeface="+mn-ea"/>
                <a:cs typeface="+mn-cs"/>
              </a:defRPr>
            </a:lvl1pPr>
            <a:lvl2pPr marL="1513743" indent="0" algn="ctr" defTabSz="3027487" rtl="0" eaLnBrk="1" latinLnBrk="0" hangingPunct="1">
              <a:lnSpc>
                <a:spcPct val="90000"/>
              </a:lnSpc>
              <a:spcBef>
                <a:spcPts val="1655"/>
              </a:spcBef>
              <a:buFont typeface="Arial" panose="020B0604020202020204" pitchFamily="34" charset="0"/>
              <a:buNone/>
              <a:defRPr sz="6622" kern="1200">
                <a:solidFill>
                  <a:schemeClr val="tx1"/>
                </a:solidFill>
                <a:latin typeface="+mn-lt"/>
                <a:ea typeface="+mn-ea"/>
                <a:cs typeface="+mn-cs"/>
              </a:defRPr>
            </a:lvl2pPr>
            <a:lvl3pPr marL="3027487" indent="0" algn="ctr" defTabSz="3027487" rtl="0" eaLnBrk="1" latinLnBrk="0" hangingPunct="1">
              <a:lnSpc>
                <a:spcPct val="90000"/>
              </a:lnSpc>
              <a:spcBef>
                <a:spcPts val="1655"/>
              </a:spcBef>
              <a:buFont typeface="Arial" panose="020B0604020202020204" pitchFamily="34" charset="0"/>
              <a:buNone/>
              <a:defRPr sz="5960" kern="1200">
                <a:solidFill>
                  <a:schemeClr val="tx1"/>
                </a:solidFill>
                <a:latin typeface="+mn-lt"/>
                <a:ea typeface="+mn-ea"/>
                <a:cs typeface="+mn-cs"/>
              </a:defRPr>
            </a:lvl3pPr>
            <a:lvl4pPr marL="4541230"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4pPr>
            <a:lvl5pPr marL="605497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5pPr>
            <a:lvl6pPr marL="7568717"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6pPr>
            <a:lvl7pPr marL="9082461"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7pPr>
            <a:lvl8pPr marL="1059620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8pPr>
            <a:lvl9pPr marL="12109948"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9pPr>
          </a:lstStyle>
          <a:p>
            <a:pPr algn="l" defTabSz="457200">
              <a:spcAft>
                <a:spcPts val="600"/>
              </a:spcAft>
            </a:pPr>
            <a:r>
              <a:rPr lang="fr-FR" sz="5000" b="1" dirty="0" err="1">
                <a:solidFill>
                  <a:srgbClr val="24405E"/>
                </a:solidFill>
              </a:rPr>
              <a:t>References</a:t>
            </a:r>
            <a:endParaRPr lang="fr-FR" sz="5000" b="1" dirty="0">
              <a:solidFill>
                <a:srgbClr val="24405E"/>
              </a:solidFill>
            </a:endParaRPr>
          </a:p>
          <a:p>
            <a:pPr algn="just" defTabSz="812800">
              <a:spcBef>
                <a:spcPts val="600"/>
              </a:spcBef>
            </a:pPr>
            <a:r>
              <a:rPr lang="fr-FR" sz="4000" dirty="0"/>
              <a:t>[1]	</a:t>
            </a:r>
            <a:r>
              <a:rPr lang="en-US" sz="4000" dirty="0"/>
              <a:t>Author A. et al., Title, Journal Name, Volume (Year) 	Page-Page.</a:t>
            </a:r>
          </a:p>
          <a:p>
            <a:pPr algn="just" defTabSz="812800">
              <a:spcBef>
                <a:spcPts val="600"/>
              </a:spcBef>
            </a:pPr>
            <a:r>
              <a:rPr lang="en-US" sz="4000" dirty="0"/>
              <a:t>[2] 	Author A. et al., Title of the book, Publisher, City (Year).</a:t>
            </a:r>
          </a:p>
          <a:p>
            <a:pPr algn="just" defTabSz="812800">
              <a:spcBef>
                <a:spcPts val="600"/>
              </a:spcBef>
            </a:pPr>
            <a:r>
              <a:rPr lang="en-US" sz="4000" dirty="0"/>
              <a:t>[3]	Author A. et al., Title of the contribution, Conference 	Name, Location (Year)</a:t>
            </a:r>
          </a:p>
          <a:p>
            <a:pPr algn="just" defTabSz="812800">
              <a:spcBef>
                <a:spcPts val="600"/>
              </a:spcBef>
            </a:pPr>
            <a:r>
              <a:rPr lang="fr-FR" sz="4000" dirty="0"/>
              <a:t>…</a:t>
            </a:r>
          </a:p>
          <a:p>
            <a:pPr algn="just"/>
            <a:endParaRPr lang="fr-FR" sz="4800" dirty="0"/>
          </a:p>
          <a:p>
            <a:pPr algn="just"/>
            <a:endParaRPr lang="fr-FR" sz="4800" dirty="0"/>
          </a:p>
        </p:txBody>
      </p:sp>
      <p:sp>
        <p:nvSpPr>
          <p:cNvPr id="14" name="AutoShape 10">
            <a:extLst>
              <a:ext uri="{FF2B5EF4-FFF2-40B4-BE49-F238E27FC236}">
                <a16:creationId xmlns:a16="http://schemas.microsoft.com/office/drawing/2014/main" id="{EEE69531-4E09-4A7E-BEE7-187C38C993C5}"/>
              </a:ext>
            </a:extLst>
          </p:cNvPr>
          <p:cNvSpPr>
            <a:spLocks/>
          </p:cNvSpPr>
          <p:nvPr/>
        </p:nvSpPr>
        <p:spPr bwMode="auto">
          <a:xfrm>
            <a:off x="737998" y="388738"/>
            <a:ext cx="28800000" cy="5031344"/>
          </a:xfrm>
          <a:prstGeom prst="roundRect">
            <a:avLst>
              <a:gd name="adj" fmla="val 3523"/>
            </a:avLst>
          </a:prstGeom>
          <a:noFill/>
          <a:ln w="63500">
            <a:solidFill>
              <a:srgbClr val="24405E"/>
            </a:solidFill>
            <a:round/>
            <a:headEnd/>
            <a:tailEnd/>
          </a:ln>
          <a:effectLst/>
        </p:spPr>
        <p:txBody>
          <a:bodyPr lIns="242436" tIns="0" rIns="242436" bIns="2235219" anchor="ctr" anchorCtr="1"/>
          <a:lstStyle/>
          <a:p>
            <a:pPr>
              <a:lnSpc>
                <a:spcPct val="130000"/>
              </a:lnSpc>
              <a:defRPr/>
            </a:pPr>
            <a:endParaRPr lang="en-GB" sz="7300" b="0" dirty="0">
              <a:solidFill>
                <a:srgbClr val="003F6E"/>
              </a:solidFill>
              <a:latin typeface="Verdana" pitchFamily="34" charset="0"/>
              <a:cs typeface="Arial" charset="0"/>
              <a:sym typeface="Arial" charset="0"/>
            </a:endParaRPr>
          </a:p>
        </p:txBody>
      </p:sp>
      <p:sp>
        <p:nvSpPr>
          <p:cNvPr id="15" name="Rectangle : coins arrondis 14">
            <a:extLst>
              <a:ext uri="{FF2B5EF4-FFF2-40B4-BE49-F238E27FC236}">
                <a16:creationId xmlns:a16="http://schemas.microsoft.com/office/drawing/2014/main" id="{DA84CC0A-D271-4E34-A248-740375BA6AED}"/>
              </a:ext>
            </a:extLst>
          </p:cNvPr>
          <p:cNvSpPr/>
          <p:nvPr/>
        </p:nvSpPr>
        <p:spPr>
          <a:xfrm>
            <a:off x="1403228" y="2988759"/>
            <a:ext cx="2438400" cy="2145899"/>
          </a:xfrm>
          <a:prstGeom prst="roundRect">
            <a:avLst>
              <a:gd name="adj" fmla="val 8048"/>
            </a:avLst>
          </a:prstGeom>
          <a:solidFill>
            <a:srgbClr val="244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000" dirty="0" err="1"/>
              <a:t>Your</a:t>
            </a:r>
            <a:r>
              <a:rPr lang="fr-FR" sz="5000" dirty="0"/>
              <a:t> logo1</a:t>
            </a:r>
          </a:p>
        </p:txBody>
      </p:sp>
      <p:sp>
        <p:nvSpPr>
          <p:cNvPr id="16" name="Rectangle : coins arrondis 15">
            <a:extLst>
              <a:ext uri="{FF2B5EF4-FFF2-40B4-BE49-F238E27FC236}">
                <a16:creationId xmlns:a16="http://schemas.microsoft.com/office/drawing/2014/main" id="{B89D22FB-A638-4F63-B963-025663D05A25}"/>
              </a:ext>
            </a:extLst>
          </p:cNvPr>
          <p:cNvSpPr/>
          <p:nvPr/>
        </p:nvSpPr>
        <p:spPr>
          <a:xfrm>
            <a:off x="4087280" y="2988759"/>
            <a:ext cx="2438400" cy="2145899"/>
          </a:xfrm>
          <a:prstGeom prst="roundRect">
            <a:avLst>
              <a:gd name="adj" fmla="val 8048"/>
            </a:avLst>
          </a:prstGeom>
          <a:solidFill>
            <a:srgbClr val="244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000" dirty="0" err="1"/>
              <a:t>Your</a:t>
            </a:r>
            <a:r>
              <a:rPr lang="fr-FR" sz="5000" dirty="0"/>
              <a:t> logo2</a:t>
            </a:r>
          </a:p>
        </p:txBody>
      </p:sp>
      <p:sp>
        <p:nvSpPr>
          <p:cNvPr id="17" name="AutoShape 10">
            <a:extLst>
              <a:ext uri="{FF2B5EF4-FFF2-40B4-BE49-F238E27FC236}">
                <a16:creationId xmlns:a16="http://schemas.microsoft.com/office/drawing/2014/main" id="{477B6962-B541-4FC6-89C1-49DA985BD5D1}"/>
              </a:ext>
            </a:extLst>
          </p:cNvPr>
          <p:cNvSpPr>
            <a:spLocks/>
          </p:cNvSpPr>
          <p:nvPr/>
        </p:nvSpPr>
        <p:spPr bwMode="auto">
          <a:xfrm>
            <a:off x="737605" y="5874981"/>
            <a:ext cx="28800000" cy="4560790"/>
          </a:xfrm>
          <a:prstGeom prst="roundRect">
            <a:avLst>
              <a:gd name="adj" fmla="val 3523"/>
            </a:avLst>
          </a:prstGeom>
          <a:noFill/>
          <a:ln w="63500">
            <a:solidFill>
              <a:srgbClr val="24405E"/>
            </a:solidFill>
            <a:round/>
            <a:headEnd/>
            <a:tailEnd/>
          </a:ln>
          <a:effectLst/>
        </p:spPr>
        <p:txBody>
          <a:bodyPr lIns="242436" tIns="0" rIns="242436" bIns="2235219" anchor="ctr" anchorCtr="1"/>
          <a:lstStyle/>
          <a:p>
            <a:pPr>
              <a:lnSpc>
                <a:spcPct val="130000"/>
              </a:lnSpc>
              <a:defRPr/>
            </a:pPr>
            <a:endParaRPr lang="en-GB" sz="7300" b="0" dirty="0">
              <a:solidFill>
                <a:srgbClr val="003F6E"/>
              </a:solidFill>
              <a:latin typeface="Verdana" pitchFamily="34" charset="0"/>
              <a:cs typeface="Arial" charset="0"/>
              <a:sym typeface="Arial" charset="0"/>
            </a:endParaRPr>
          </a:p>
        </p:txBody>
      </p:sp>
      <p:sp>
        <p:nvSpPr>
          <p:cNvPr id="19" name="AutoShape 10">
            <a:extLst>
              <a:ext uri="{FF2B5EF4-FFF2-40B4-BE49-F238E27FC236}">
                <a16:creationId xmlns:a16="http://schemas.microsoft.com/office/drawing/2014/main" id="{1CF3832E-E5E8-48E9-B04B-7C1F4C5D3AA4}"/>
              </a:ext>
            </a:extLst>
          </p:cNvPr>
          <p:cNvSpPr>
            <a:spLocks/>
          </p:cNvSpPr>
          <p:nvPr/>
        </p:nvSpPr>
        <p:spPr bwMode="auto">
          <a:xfrm>
            <a:off x="737605" y="10890441"/>
            <a:ext cx="14121395" cy="5875793"/>
          </a:xfrm>
          <a:prstGeom prst="roundRect">
            <a:avLst>
              <a:gd name="adj" fmla="val 2015"/>
            </a:avLst>
          </a:prstGeom>
          <a:noFill/>
          <a:ln w="63500">
            <a:solidFill>
              <a:srgbClr val="24405E"/>
            </a:solidFill>
            <a:round/>
            <a:headEnd/>
            <a:tailEnd/>
          </a:ln>
          <a:effectLst/>
        </p:spPr>
        <p:txBody>
          <a:bodyPr lIns="242436" tIns="0" rIns="242436" bIns="2235219" anchor="ctr" anchorCtr="1"/>
          <a:lstStyle/>
          <a:p>
            <a:pPr>
              <a:lnSpc>
                <a:spcPct val="130000"/>
              </a:lnSpc>
              <a:defRPr/>
            </a:pPr>
            <a:endParaRPr lang="en-GB" sz="7300" b="0" dirty="0">
              <a:solidFill>
                <a:srgbClr val="003F6E"/>
              </a:solidFill>
              <a:latin typeface="Verdana" pitchFamily="34" charset="0"/>
              <a:cs typeface="Arial" charset="0"/>
              <a:sym typeface="Arial" charset="0"/>
            </a:endParaRPr>
          </a:p>
        </p:txBody>
      </p:sp>
      <p:sp>
        <p:nvSpPr>
          <p:cNvPr id="21" name="AutoShape 10">
            <a:extLst>
              <a:ext uri="{FF2B5EF4-FFF2-40B4-BE49-F238E27FC236}">
                <a16:creationId xmlns:a16="http://schemas.microsoft.com/office/drawing/2014/main" id="{C74B8583-AD61-4190-9850-CB56CD8553E3}"/>
              </a:ext>
            </a:extLst>
          </p:cNvPr>
          <p:cNvSpPr>
            <a:spLocks/>
          </p:cNvSpPr>
          <p:nvPr/>
        </p:nvSpPr>
        <p:spPr bwMode="auto">
          <a:xfrm>
            <a:off x="737605" y="17227470"/>
            <a:ext cx="14121395" cy="24019015"/>
          </a:xfrm>
          <a:prstGeom prst="roundRect">
            <a:avLst>
              <a:gd name="adj" fmla="val 884"/>
            </a:avLst>
          </a:prstGeom>
          <a:noFill/>
          <a:ln w="63500">
            <a:solidFill>
              <a:srgbClr val="24405E"/>
            </a:solidFill>
            <a:round/>
            <a:headEnd/>
            <a:tailEnd/>
          </a:ln>
          <a:effectLst/>
        </p:spPr>
        <p:txBody>
          <a:bodyPr lIns="242436" tIns="0" rIns="242436" bIns="2235219" anchor="ctr" anchorCtr="1"/>
          <a:lstStyle/>
          <a:p>
            <a:pPr>
              <a:lnSpc>
                <a:spcPct val="130000"/>
              </a:lnSpc>
              <a:defRPr/>
            </a:pPr>
            <a:endParaRPr lang="en-GB" sz="7300" b="0" dirty="0">
              <a:solidFill>
                <a:srgbClr val="003F6E"/>
              </a:solidFill>
              <a:latin typeface="Verdana" pitchFamily="34" charset="0"/>
              <a:cs typeface="Arial" charset="0"/>
              <a:sym typeface="Arial" charset="0"/>
            </a:endParaRPr>
          </a:p>
        </p:txBody>
      </p:sp>
      <p:sp>
        <p:nvSpPr>
          <p:cNvPr id="23" name="AutoShape 10">
            <a:extLst>
              <a:ext uri="{FF2B5EF4-FFF2-40B4-BE49-F238E27FC236}">
                <a16:creationId xmlns:a16="http://schemas.microsoft.com/office/drawing/2014/main" id="{4381CCF1-70A1-483F-A355-41EF9CE804AA}"/>
              </a:ext>
            </a:extLst>
          </p:cNvPr>
          <p:cNvSpPr>
            <a:spLocks/>
          </p:cNvSpPr>
          <p:nvPr/>
        </p:nvSpPr>
        <p:spPr bwMode="auto">
          <a:xfrm>
            <a:off x="15416210" y="32726216"/>
            <a:ext cx="14121395" cy="8520270"/>
          </a:xfrm>
          <a:prstGeom prst="roundRect">
            <a:avLst>
              <a:gd name="adj" fmla="val 2015"/>
            </a:avLst>
          </a:prstGeom>
          <a:noFill/>
          <a:ln w="63500">
            <a:solidFill>
              <a:srgbClr val="24405E"/>
            </a:solidFill>
            <a:round/>
            <a:headEnd/>
            <a:tailEnd/>
          </a:ln>
          <a:effectLst/>
        </p:spPr>
        <p:txBody>
          <a:bodyPr lIns="242436" tIns="0" rIns="242436" bIns="2235219" anchor="ctr" anchorCtr="1"/>
          <a:lstStyle/>
          <a:p>
            <a:pPr>
              <a:lnSpc>
                <a:spcPct val="130000"/>
              </a:lnSpc>
              <a:defRPr/>
            </a:pPr>
            <a:endParaRPr lang="en-GB" sz="7300" b="0" dirty="0">
              <a:solidFill>
                <a:srgbClr val="003F6E"/>
              </a:solidFill>
              <a:latin typeface="Verdana" pitchFamily="34" charset="0"/>
              <a:cs typeface="Arial" charset="0"/>
              <a:sym typeface="Arial" charset="0"/>
            </a:endParaRPr>
          </a:p>
        </p:txBody>
      </p:sp>
      <p:sp>
        <p:nvSpPr>
          <p:cNvPr id="24" name="AutoShape 10">
            <a:extLst>
              <a:ext uri="{FF2B5EF4-FFF2-40B4-BE49-F238E27FC236}">
                <a16:creationId xmlns:a16="http://schemas.microsoft.com/office/drawing/2014/main" id="{FF122D18-4323-417E-925D-89239203A2CC}"/>
              </a:ext>
            </a:extLst>
          </p:cNvPr>
          <p:cNvSpPr>
            <a:spLocks/>
          </p:cNvSpPr>
          <p:nvPr/>
        </p:nvSpPr>
        <p:spPr bwMode="auto">
          <a:xfrm>
            <a:off x="15416209" y="10909813"/>
            <a:ext cx="14121395" cy="21373233"/>
          </a:xfrm>
          <a:prstGeom prst="roundRect">
            <a:avLst>
              <a:gd name="adj" fmla="val 1025"/>
            </a:avLst>
          </a:prstGeom>
          <a:noFill/>
          <a:ln w="63500">
            <a:solidFill>
              <a:srgbClr val="24405E"/>
            </a:solidFill>
            <a:round/>
            <a:headEnd/>
            <a:tailEnd/>
          </a:ln>
          <a:effectLst/>
        </p:spPr>
        <p:txBody>
          <a:bodyPr lIns="242436" tIns="0" rIns="242436" bIns="2235219" anchor="ctr" anchorCtr="1"/>
          <a:lstStyle/>
          <a:p>
            <a:pPr>
              <a:lnSpc>
                <a:spcPct val="130000"/>
              </a:lnSpc>
              <a:defRPr/>
            </a:pPr>
            <a:endParaRPr lang="en-GB" sz="7300" b="0" dirty="0">
              <a:solidFill>
                <a:srgbClr val="003F6E"/>
              </a:solidFill>
              <a:latin typeface="Verdana" pitchFamily="34" charset="0"/>
              <a:cs typeface="Arial" charset="0"/>
              <a:sym typeface="Arial" charset="0"/>
            </a:endParaRPr>
          </a:p>
        </p:txBody>
      </p:sp>
      <p:sp>
        <p:nvSpPr>
          <p:cNvPr id="26" name="Sous-titre 2">
            <a:extLst>
              <a:ext uri="{FF2B5EF4-FFF2-40B4-BE49-F238E27FC236}">
                <a16:creationId xmlns:a16="http://schemas.microsoft.com/office/drawing/2014/main" id="{007B4681-05EB-4DC8-B819-6E6D6237A1A0}"/>
              </a:ext>
            </a:extLst>
          </p:cNvPr>
          <p:cNvSpPr txBox="1">
            <a:spLocks/>
          </p:cNvSpPr>
          <p:nvPr/>
        </p:nvSpPr>
        <p:spPr>
          <a:xfrm>
            <a:off x="16120495" y="12125325"/>
            <a:ext cx="12909606" cy="19893186"/>
          </a:xfrm>
          <a:prstGeom prst="rect">
            <a:avLst/>
          </a:prstGeom>
        </p:spPr>
        <p:txBody>
          <a:bodyPr vert="horz" lIns="91440" tIns="45720" rIns="91440" bIns="45720" rtlCol="0">
            <a:normAutofit/>
          </a:bodyPr>
          <a:lstStyle>
            <a:lvl1pPr marL="0" indent="0" algn="ctr" defTabSz="3027487" rtl="0" eaLnBrk="1" latinLnBrk="0" hangingPunct="1">
              <a:lnSpc>
                <a:spcPct val="90000"/>
              </a:lnSpc>
              <a:spcBef>
                <a:spcPts val="3311"/>
              </a:spcBef>
              <a:buFont typeface="Arial" panose="020B0604020202020204" pitchFamily="34" charset="0"/>
              <a:buNone/>
              <a:defRPr sz="7946" kern="1200">
                <a:solidFill>
                  <a:schemeClr val="tx1"/>
                </a:solidFill>
                <a:latin typeface="+mn-lt"/>
                <a:ea typeface="+mn-ea"/>
                <a:cs typeface="+mn-cs"/>
              </a:defRPr>
            </a:lvl1pPr>
            <a:lvl2pPr marL="1513743" indent="0" algn="ctr" defTabSz="3027487" rtl="0" eaLnBrk="1" latinLnBrk="0" hangingPunct="1">
              <a:lnSpc>
                <a:spcPct val="90000"/>
              </a:lnSpc>
              <a:spcBef>
                <a:spcPts val="1655"/>
              </a:spcBef>
              <a:buFont typeface="Arial" panose="020B0604020202020204" pitchFamily="34" charset="0"/>
              <a:buNone/>
              <a:defRPr sz="6622" kern="1200">
                <a:solidFill>
                  <a:schemeClr val="tx1"/>
                </a:solidFill>
                <a:latin typeface="+mn-lt"/>
                <a:ea typeface="+mn-ea"/>
                <a:cs typeface="+mn-cs"/>
              </a:defRPr>
            </a:lvl2pPr>
            <a:lvl3pPr marL="3027487" indent="0" algn="ctr" defTabSz="3027487" rtl="0" eaLnBrk="1" latinLnBrk="0" hangingPunct="1">
              <a:lnSpc>
                <a:spcPct val="90000"/>
              </a:lnSpc>
              <a:spcBef>
                <a:spcPts val="1655"/>
              </a:spcBef>
              <a:buFont typeface="Arial" panose="020B0604020202020204" pitchFamily="34" charset="0"/>
              <a:buNone/>
              <a:defRPr sz="5960" kern="1200">
                <a:solidFill>
                  <a:schemeClr val="tx1"/>
                </a:solidFill>
                <a:latin typeface="+mn-lt"/>
                <a:ea typeface="+mn-ea"/>
                <a:cs typeface="+mn-cs"/>
              </a:defRPr>
            </a:lvl3pPr>
            <a:lvl4pPr marL="4541230"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4pPr>
            <a:lvl5pPr marL="605497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5pPr>
            <a:lvl6pPr marL="7568717"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6pPr>
            <a:lvl7pPr marL="9082461"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7pPr>
            <a:lvl8pPr marL="1059620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8pPr>
            <a:lvl9pPr marL="12109948"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9pPr>
          </a:lstStyle>
          <a:p>
            <a:pPr algn="just">
              <a:spcBef>
                <a:spcPts val="1200"/>
              </a:spcBef>
            </a:pPr>
            <a:r>
              <a:rPr lang="fr-FR" sz="4800" dirty="0"/>
              <a:t>Textextextextextextextextextextextextextextextextextextextextextextextextextextextextextextextextextextextextextextextextextextextextextextextextextextextextextextextextextextextextextextextextextextextexextextextextextextextextextextextextextextextextext.</a:t>
            </a:r>
          </a:p>
          <a:p>
            <a:pPr algn="just"/>
            <a:endParaRPr lang="fr-FR" sz="4800" dirty="0"/>
          </a:p>
          <a:p>
            <a:pPr algn="just"/>
            <a:endParaRPr lang="fr-FR" sz="4800" dirty="0"/>
          </a:p>
          <a:p>
            <a:pPr algn="just"/>
            <a:endParaRPr lang="fr-FR" sz="4800" dirty="0"/>
          </a:p>
          <a:p>
            <a:pPr algn="just"/>
            <a:endParaRPr lang="fr-FR" sz="4800" dirty="0"/>
          </a:p>
          <a:p>
            <a:pPr algn="just"/>
            <a:endParaRPr lang="fr-FR" sz="4800" dirty="0"/>
          </a:p>
          <a:p>
            <a:pPr algn="just"/>
            <a:endParaRPr lang="fr-FR" sz="4800" dirty="0"/>
          </a:p>
          <a:p>
            <a:pPr algn="just"/>
            <a:endParaRPr lang="fr-FR" sz="4800" dirty="0"/>
          </a:p>
          <a:p>
            <a:pPr algn="just"/>
            <a:endParaRPr lang="fr-FR" sz="4800" dirty="0"/>
          </a:p>
          <a:p>
            <a:pPr algn="just">
              <a:spcBef>
                <a:spcPts val="1200"/>
              </a:spcBef>
            </a:pPr>
            <a:endParaRPr lang="fr-FR" sz="4800" dirty="0"/>
          </a:p>
          <a:p>
            <a:pPr algn="just">
              <a:spcBef>
                <a:spcPts val="1200"/>
              </a:spcBef>
            </a:pPr>
            <a:endParaRPr lang="fr-FR" sz="4800" dirty="0"/>
          </a:p>
          <a:p>
            <a:pPr algn="just">
              <a:spcBef>
                <a:spcPts val="1200"/>
              </a:spcBef>
            </a:pPr>
            <a:endParaRPr lang="fr-FR" sz="4800" dirty="0"/>
          </a:p>
          <a:p>
            <a:pPr algn="just">
              <a:spcBef>
                <a:spcPts val="1200"/>
              </a:spcBef>
            </a:pPr>
            <a:r>
              <a:rPr lang="fr-FR" sz="4800" dirty="0"/>
              <a:t>Textextextextextextextextextextextextextextextextextextextextextextextextextextextextextextextextextextextextextextextextextextextextextextextextextextextextextextextextextextextextextextextextextextextextextextextextextextextextextextextextextextextextextextextextextextexextextextextextextextextextextextextextextextextextextextextextex.</a:t>
            </a:r>
          </a:p>
        </p:txBody>
      </p:sp>
      <p:pic>
        <p:nvPicPr>
          <p:cNvPr id="27" name="Image 26">
            <a:extLst>
              <a:ext uri="{FF2B5EF4-FFF2-40B4-BE49-F238E27FC236}">
                <a16:creationId xmlns:a16="http://schemas.microsoft.com/office/drawing/2014/main" id="{F2225039-98D8-435F-9BE9-7712343F7F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54531" y="16741606"/>
            <a:ext cx="12520509" cy="8338855"/>
          </a:xfrm>
          <a:prstGeom prst="rect">
            <a:avLst/>
          </a:prstGeom>
        </p:spPr>
      </p:pic>
      <p:sp>
        <p:nvSpPr>
          <p:cNvPr id="28" name="Sous-titre 2">
            <a:extLst>
              <a:ext uri="{FF2B5EF4-FFF2-40B4-BE49-F238E27FC236}">
                <a16:creationId xmlns:a16="http://schemas.microsoft.com/office/drawing/2014/main" id="{06AAB213-7BDE-4700-B069-7CAEB1B8B5FA}"/>
              </a:ext>
            </a:extLst>
          </p:cNvPr>
          <p:cNvSpPr txBox="1">
            <a:spLocks/>
          </p:cNvSpPr>
          <p:nvPr/>
        </p:nvSpPr>
        <p:spPr>
          <a:xfrm>
            <a:off x="16120495" y="38446946"/>
            <a:ext cx="12751490" cy="2651946"/>
          </a:xfrm>
          <a:prstGeom prst="rect">
            <a:avLst/>
          </a:prstGeom>
        </p:spPr>
        <p:txBody>
          <a:bodyPr vert="horz" lIns="91440" tIns="45720" rIns="91440" bIns="45720" rtlCol="0">
            <a:normAutofit/>
          </a:bodyPr>
          <a:lstStyle>
            <a:lvl1pPr marL="0" indent="0" algn="ctr" defTabSz="3027487" rtl="0" eaLnBrk="1" latinLnBrk="0" hangingPunct="1">
              <a:lnSpc>
                <a:spcPct val="90000"/>
              </a:lnSpc>
              <a:spcBef>
                <a:spcPts val="3311"/>
              </a:spcBef>
              <a:buFont typeface="Arial" panose="020B0604020202020204" pitchFamily="34" charset="0"/>
              <a:buNone/>
              <a:defRPr sz="7946" kern="1200">
                <a:solidFill>
                  <a:schemeClr val="tx1"/>
                </a:solidFill>
                <a:latin typeface="+mn-lt"/>
                <a:ea typeface="+mn-ea"/>
                <a:cs typeface="+mn-cs"/>
              </a:defRPr>
            </a:lvl1pPr>
            <a:lvl2pPr marL="1513743" indent="0" algn="ctr" defTabSz="3027487" rtl="0" eaLnBrk="1" latinLnBrk="0" hangingPunct="1">
              <a:lnSpc>
                <a:spcPct val="90000"/>
              </a:lnSpc>
              <a:spcBef>
                <a:spcPts val="1655"/>
              </a:spcBef>
              <a:buFont typeface="Arial" panose="020B0604020202020204" pitchFamily="34" charset="0"/>
              <a:buNone/>
              <a:defRPr sz="6622" kern="1200">
                <a:solidFill>
                  <a:schemeClr val="tx1"/>
                </a:solidFill>
                <a:latin typeface="+mn-lt"/>
                <a:ea typeface="+mn-ea"/>
                <a:cs typeface="+mn-cs"/>
              </a:defRPr>
            </a:lvl2pPr>
            <a:lvl3pPr marL="3027487" indent="0" algn="ctr" defTabSz="3027487" rtl="0" eaLnBrk="1" latinLnBrk="0" hangingPunct="1">
              <a:lnSpc>
                <a:spcPct val="90000"/>
              </a:lnSpc>
              <a:spcBef>
                <a:spcPts val="1655"/>
              </a:spcBef>
              <a:buFont typeface="Arial" panose="020B0604020202020204" pitchFamily="34" charset="0"/>
              <a:buNone/>
              <a:defRPr sz="5960" kern="1200">
                <a:solidFill>
                  <a:schemeClr val="tx1"/>
                </a:solidFill>
                <a:latin typeface="+mn-lt"/>
                <a:ea typeface="+mn-ea"/>
                <a:cs typeface="+mn-cs"/>
              </a:defRPr>
            </a:lvl3pPr>
            <a:lvl4pPr marL="4541230"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4pPr>
            <a:lvl5pPr marL="605497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5pPr>
            <a:lvl6pPr marL="7568717"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6pPr>
            <a:lvl7pPr marL="9082461"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7pPr>
            <a:lvl8pPr marL="1059620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8pPr>
            <a:lvl9pPr marL="12109948"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9pPr>
          </a:lstStyle>
          <a:p>
            <a:pPr algn="l" defTabSz="457200">
              <a:spcAft>
                <a:spcPts val="600"/>
              </a:spcAft>
            </a:pPr>
            <a:r>
              <a:rPr lang="fr-FR" sz="5000" b="1" dirty="0" err="1">
                <a:solidFill>
                  <a:srgbClr val="24405E"/>
                </a:solidFill>
              </a:rPr>
              <a:t>Acknowledgments</a:t>
            </a:r>
            <a:endParaRPr lang="fr-FR" sz="5000" b="1" dirty="0">
              <a:solidFill>
                <a:srgbClr val="24405E"/>
              </a:solidFill>
            </a:endParaRPr>
          </a:p>
          <a:p>
            <a:pPr algn="l" defTabSz="457200">
              <a:spcBef>
                <a:spcPts val="600"/>
              </a:spcBef>
            </a:pPr>
            <a:r>
              <a:rPr lang="fr-FR" sz="4000" dirty="0"/>
              <a:t>Textextextextextextextextextextextextextextextextextextextextextextextextextextextextextextextextextextextextextextextextextextext.</a:t>
            </a:r>
            <a:endParaRPr lang="fr-FR" sz="4800" dirty="0"/>
          </a:p>
          <a:p>
            <a:pPr algn="just"/>
            <a:endParaRPr lang="fr-FR" sz="4800" dirty="0"/>
          </a:p>
        </p:txBody>
      </p:sp>
      <p:pic>
        <p:nvPicPr>
          <p:cNvPr id="32" name="Image 31">
            <a:extLst>
              <a:ext uri="{FF2B5EF4-FFF2-40B4-BE49-F238E27FC236}">
                <a16:creationId xmlns:a16="http://schemas.microsoft.com/office/drawing/2014/main" id="{18AD32C3-3581-4F9D-B366-A80DB9DFA07E}"/>
              </a:ext>
            </a:extLst>
          </p:cNvPr>
          <p:cNvPicPr>
            <a:picLocks noChangeAspect="1"/>
          </p:cNvPicPr>
          <p:nvPr/>
        </p:nvPicPr>
        <p:blipFill rotWithShape="1">
          <a:blip r:embed="rId5"/>
          <a:srcRect b="7139"/>
          <a:stretch/>
        </p:blipFill>
        <p:spPr>
          <a:xfrm>
            <a:off x="1478954" y="24558293"/>
            <a:ext cx="12588583" cy="8239787"/>
          </a:xfrm>
          <a:prstGeom prst="rect">
            <a:avLst/>
          </a:prstGeom>
        </p:spPr>
      </p:pic>
      <p:sp>
        <p:nvSpPr>
          <p:cNvPr id="33" name="Rectangle : coins arrondis 32">
            <a:extLst>
              <a:ext uri="{FF2B5EF4-FFF2-40B4-BE49-F238E27FC236}">
                <a16:creationId xmlns:a16="http://schemas.microsoft.com/office/drawing/2014/main" id="{92DA9D24-EAB0-4215-9462-5597BE7303BD}"/>
              </a:ext>
            </a:extLst>
          </p:cNvPr>
          <p:cNvSpPr/>
          <p:nvPr/>
        </p:nvSpPr>
        <p:spPr>
          <a:xfrm>
            <a:off x="737604" y="5881318"/>
            <a:ext cx="28799999" cy="972000"/>
          </a:xfrm>
          <a:prstGeom prst="roundRect">
            <a:avLst>
              <a:gd name="adj" fmla="val 16429"/>
            </a:avLst>
          </a:prstGeom>
          <a:solidFill>
            <a:srgbClr val="244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500" b="1" dirty="0"/>
              <a:t>Motivations</a:t>
            </a:r>
          </a:p>
        </p:txBody>
      </p:sp>
      <p:sp>
        <p:nvSpPr>
          <p:cNvPr id="34" name="Rectangle : coins arrondis 33">
            <a:extLst>
              <a:ext uri="{FF2B5EF4-FFF2-40B4-BE49-F238E27FC236}">
                <a16:creationId xmlns:a16="http://schemas.microsoft.com/office/drawing/2014/main" id="{A81A2940-2C76-49D3-BFDF-4E3F7CB7BE7C}"/>
              </a:ext>
            </a:extLst>
          </p:cNvPr>
          <p:cNvSpPr/>
          <p:nvPr/>
        </p:nvSpPr>
        <p:spPr>
          <a:xfrm>
            <a:off x="737604" y="10895676"/>
            <a:ext cx="14117121" cy="972000"/>
          </a:xfrm>
          <a:prstGeom prst="roundRect">
            <a:avLst>
              <a:gd name="adj" fmla="val 8647"/>
            </a:avLst>
          </a:prstGeom>
          <a:solidFill>
            <a:srgbClr val="244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500" b="1" dirty="0"/>
              <a:t>Objectives</a:t>
            </a:r>
          </a:p>
        </p:txBody>
      </p:sp>
      <p:sp>
        <p:nvSpPr>
          <p:cNvPr id="35" name="Rectangle : coins arrondis 34">
            <a:extLst>
              <a:ext uri="{FF2B5EF4-FFF2-40B4-BE49-F238E27FC236}">
                <a16:creationId xmlns:a16="http://schemas.microsoft.com/office/drawing/2014/main" id="{3719CF11-9AAB-4917-BB8F-3BBB75CA4429}"/>
              </a:ext>
            </a:extLst>
          </p:cNvPr>
          <p:cNvSpPr/>
          <p:nvPr/>
        </p:nvSpPr>
        <p:spPr>
          <a:xfrm>
            <a:off x="15420482" y="10895676"/>
            <a:ext cx="14117121" cy="972000"/>
          </a:xfrm>
          <a:prstGeom prst="roundRect">
            <a:avLst>
              <a:gd name="adj" fmla="val 8647"/>
            </a:avLst>
          </a:prstGeom>
          <a:solidFill>
            <a:srgbClr val="244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500" b="1" dirty="0" err="1"/>
              <a:t>Results</a:t>
            </a:r>
            <a:endParaRPr lang="fr-FR" sz="6500" b="1" dirty="0"/>
          </a:p>
        </p:txBody>
      </p:sp>
      <p:sp>
        <p:nvSpPr>
          <p:cNvPr id="36" name="Rectangle : coins arrondis 35">
            <a:extLst>
              <a:ext uri="{FF2B5EF4-FFF2-40B4-BE49-F238E27FC236}">
                <a16:creationId xmlns:a16="http://schemas.microsoft.com/office/drawing/2014/main" id="{FAB252C1-DF63-41DC-A4C2-288A7DA8C17B}"/>
              </a:ext>
            </a:extLst>
          </p:cNvPr>
          <p:cNvSpPr/>
          <p:nvPr/>
        </p:nvSpPr>
        <p:spPr>
          <a:xfrm>
            <a:off x="737603" y="17227469"/>
            <a:ext cx="14117121" cy="972000"/>
          </a:xfrm>
          <a:prstGeom prst="roundRect">
            <a:avLst>
              <a:gd name="adj" fmla="val 12175"/>
            </a:avLst>
          </a:prstGeom>
          <a:solidFill>
            <a:srgbClr val="244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500" b="1" dirty="0" err="1"/>
              <a:t>Methodology</a:t>
            </a:r>
            <a:endParaRPr lang="fr-FR" sz="6500" b="1" dirty="0"/>
          </a:p>
        </p:txBody>
      </p:sp>
      <p:sp>
        <p:nvSpPr>
          <p:cNvPr id="37" name="ZoneTexte 36">
            <a:extLst>
              <a:ext uri="{FF2B5EF4-FFF2-40B4-BE49-F238E27FC236}">
                <a16:creationId xmlns:a16="http://schemas.microsoft.com/office/drawing/2014/main" id="{67B1234A-A7EB-4179-BE65-AD609C7901E9}"/>
              </a:ext>
            </a:extLst>
          </p:cNvPr>
          <p:cNvSpPr txBox="1"/>
          <p:nvPr/>
        </p:nvSpPr>
        <p:spPr>
          <a:xfrm>
            <a:off x="1478954" y="33114916"/>
            <a:ext cx="12588583" cy="1323439"/>
          </a:xfrm>
          <a:prstGeom prst="rect">
            <a:avLst/>
          </a:prstGeom>
          <a:noFill/>
        </p:spPr>
        <p:txBody>
          <a:bodyPr wrap="square" rtlCol="0">
            <a:spAutoFit/>
          </a:bodyPr>
          <a:lstStyle/>
          <a:p>
            <a:pPr algn="just"/>
            <a:r>
              <a:rPr lang="fr-FR" sz="4000" dirty="0"/>
              <a:t>Figure 1. </a:t>
            </a:r>
            <a:r>
              <a:rPr lang="fr-FR" sz="4000" dirty="0" err="1"/>
              <a:t>Textextextextextextextextextextextextextextextext</a:t>
            </a:r>
            <a:endParaRPr lang="fr-FR" sz="4000" dirty="0"/>
          </a:p>
          <a:p>
            <a:pPr algn="just"/>
            <a:r>
              <a:rPr lang="fr-FR" sz="4000" dirty="0" err="1"/>
              <a:t>extextextextextextextextextextextextextexteextex</a:t>
            </a:r>
            <a:endParaRPr lang="fr-FR" sz="4000" dirty="0"/>
          </a:p>
        </p:txBody>
      </p:sp>
      <p:sp>
        <p:nvSpPr>
          <p:cNvPr id="39" name="ZoneTexte 38">
            <a:extLst>
              <a:ext uri="{FF2B5EF4-FFF2-40B4-BE49-F238E27FC236}">
                <a16:creationId xmlns:a16="http://schemas.microsoft.com/office/drawing/2014/main" id="{DD8EDE99-3EDD-48C5-A37B-D92716E9A612}"/>
              </a:ext>
            </a:extLst>
          </p:cNvPr>
          <p:cNvSpPr txBox="1"/>
          <p:nvPr/>
        </p:nvSpPr>
        <p:spPr>
          <a:xfrm>
            <a:off x="16120495" y="25256221"/>
            <a:ext cx="12751490" cy="1708160"/>
          </a:xfrm>
          <a:prstGeom prst="rect">
            <a:avLst/>
          </a:prstGeom>
          <a:noFill/>
        </p:spPr>
        <p:txBody>
          <a:bodyPr wrap="square" rtlCol="0">
            <a:spAutoFit/>
          </a:bodyPr>
          <a:lstStyle/>
          <a:p>
            <a:pPr algn="just"/>
            <a:r>
              <a:rPr lang="fr-FR" sz="3500" dirty="0"/>
              <a:t>Figure 2. </a:t>
            </a:r>
            <a:r>
              <a:rPr lang="fr-FR" sz="3500" dirty="0" err="1"/>
              <a:t>Textextextextextextextextextextextextextextextextextextexte</a:t>
            </a:r>
            <a:endParaRPr lang="fr-FR" sz="3500" dirty="0"/>
          </a:p>
          <a:p>
            <a:pPr algn="just"/>
            <a:r>
              <a:rPr lang="fr-FR" sz="3500" dirty="0"/>
              <a:t>xtextextextextextextextextextextextextextextextextextextextextextextextextextextextextextextextextextextextextextextextextextextextex.</a:t>
            </a:r>
          </a:p>
        </p:txBody>
      </p:sp>
      <p:sp>
        <p:nvSpPr>
          <p:cNvPr id="40" name="Rectangle : coins arrondis 39">
            <a:extLst>
              <a:ext uri="{FF2B5EF4-FFF2-40B4-BE49-F238E27FC236}">
                <a16:creationId xmlns:a16="http://schemas.microsoft.com/office/drawing/2014/main" id="{9A7DCEED-D605-4D84-A4CD-8B63C19EDB16}"/>
              </a:ext>
            </a:extLst>
          </p:cNvPr>
          <p:cNvSpPr/>
          <p:nvPr/>
        </p:nvSpPr>
        <p:spPr>
          <a:xfrm>
            <a:off x="33318" y="41742998"/>
            <a:ext cx="30241895" cy="1060765"/>
          </a:xfrm>
          <a:prstGeom prst="roundRect">
            <a:avLst>
              <a:gd name="adj" fmla="val 0"/>
            </a:avLst>
          </a:prstGeom>
          <a:solidFill>
            <a:srgbClr val="244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0" b="1" dirty="0"/>
          </a:p>
        </p:txBody>
      </p:sp>
      <p:sp>
        <p:nvSpPr>
          <p:cNvPr id="18" name="Sous-titre 2">
            <a:extLst>
              <a:ext uri="{FF2B5EF4-FFF2-40B4-BE49-F238E27FC236}">
                <a16:creationId xmlns:a16="http://schemas.microsoft.com/office/drawing/2014/main" id="{DFEB3E47-AA0A-4C66-B328-35CC7CE17FFD}"/>
              </a:ext>
            </a:extLst>
          </p:cNvPr>
          <p:cNvSpPr txBox="1">
            <a:spLocks/>
          </p:cNvSpPr>
          <p:nvPr/>
        </p:nvSpPr>
        <p:spPr>
          <a:xfrm>
            <a:off x="6379956" y="41982773"/>
            <a:ext cx="17548618" cy="642810"/>
          </a:xfrm>
          <a:prstGeom prst="rect">
            <a:avLst/>
          </a:prstGeom>
        </p:spPr>
        <p:txBody>
          <a:bodyPr vert="horz" lIns="91440" tIns="45720" rIns="91440" bIns="45720" rtlCol="0">
            <a:normAutofit fontScale="85000" lnSpcReduction="10000"/>
          </a:bodyPr>
          <a:lstStyle>
            <a:lvl1pPr marL="0" indent="0" algn="ctr" defTabSz="3027487" rtl="0" eaLnBrk="1" latinLnBrk="0" hangingPunct="1">
              <a:lnSpc>
                <a:spcPct val="90000"/>
              </a:lnSpc>
              <a:spcBef>
                <a:spcPts val="3311"/>
              </a:spcBef>
              <a:buFont typeface="Arial" panose="020B0604020202020204" pitchFamily="34" charset="0"/>
              <a:buNone/>
              <a:defRPr sz="7946" kern="1200">
                <a:solidFill>
                  <a:schemeClr val="tx1"/>
                </a:solidFill>
                <a:latin typeface="+mn-lt"/>
                <a:ea typeface="+mn-ea"/>
                <a:cs typeface="+mn-cs"/>
              </a:defRPr>
            </a:lvl1pPr>
            <a:lvl2pPr marL="1513743" indent="0" algn="ctr" defTabSz="3027487" rtl="0" eaLnBrk="1" latinLnBrk="0" hangingPunct="1">
              <a:lnSpc>
                <a:spcPct val="90000"/>
              </a:lnSpc>
              <a:spcBef>
                <a:spcPts val="1655"/>
              </a:spcBef>
              <a:buFont typeface="Arial" panose="020B0604020202020204" pitchFamily="34" charset="0"/>
              <a:buNone/>
              <a:defRPr sz="6622" kern="1200">
                <a:solidFill>
                  <a:schemeClr val="tx1"/>
                </a:solidFill>
                <a:latin typeface="+mn-lt"/>
                <a:ea typeface="+mn-ea"/>
                <a:cs typeface="+mn-cs"/>
              </a:defRPr>
            </a:lvl2pPr>
            <a:lvl3pPr marL="3027487" indent="0" algn="ctr" defTabSz="3027487" rtl="0" eaLnBrk="1" latinLnBrk="0" hangingPunct="1">
              <a:lnSpc>
                <a:spcPct val="90000"/>
              </a:lnSpc>
              <a:spcBef>
                <a:spcPts val="1655"/>
              </a:spcBef>
              <a:buFont typeface="Arial" panose="020B0604020202020204" pitchFamily="34" charset="0"/>
              <a:buNone/>
              <a:defRPr sz="5960" kern="1200">
                <a:solidFill>
                  <a:schemeClr val="tx1"/>
                </a:solidFill>
                <a:latin typeface="+mn-lt"/>
                <a:ea typeface="+mn-ea"/>
                <a:cs typeface="+mn-cs"/>
              </a:defRPr>
            </a:lvl3pPr>
            <a:lvl4pPr marL="4541230"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4pPr>
            <a:lvl5pPr marL="605497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5pPr>
            <a:lvl6pPr marL="7568717"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6pPr>
            <a:lvl7pPr marL="9082461"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7pPr>
            <a:lvl8pPr marL="1059620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8pPr>
            <a:lvl9pPr marL="12109948"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9pPr>
          </a:lstStyle>
          <a:p>
            <a:pPr algn="just"/>
            <a:r>
              <a:rPr lang="fr-FR" sz="4000" b="1" dirty="0">
                <a:solidFill>
                  <a:schemeClr val="bg1"/>
                </a:solidFill>
              </a:rPr>
              <a:t>The 23</a:t>
            </a:r>
            <a:r>
              <a:rPr lang="fr-FR" sz="4000" b="1" baseline="30000" dirty="0">
                <a:solidFill>
                  <a:schemeClr val="bg1"/>
                </a:solidFill>
              </a:rPr>
              <a:t>rd</a:t>
            </a:r>
            <a:r>
              <a:rPr lang="fr-FR" sz="4000" b="1" dirty="0">
                <a:solidFill>
                  <a:schemeClr val="bg1"/>
                </a:solidFill>
              </a:rPr>
              <a:t> </a:t>
            </a:r>
            <a:r>
              <a:rPr lang="fr-FR" sz="4000" b="1" dirty="0" err="1">
                <a:solidFill>
                  <a:schemeClr val="bg1"/>
                </a:solidFill>
              </a:rPr>
              <a:t>European</a:t>
            </a:r>
            <a:r>
              <a:rPr lang="fr-FR" sz="4000" b="1" dirty="0">
                <a:solidFill>
                  <a:schemeClr val="bg1"/>
                </a:solidFill>
              </a:rPr>
              <a:t> </a:t>
            </a:r>
            <a:r>
              <a:rPr lang="fr-FR" sz="4000" b="1" dirty="0" err="1">
                <a:solidFill>
                  <a:schemeClr val="bg1"/>
                </a:solidFill>
              </a:rPr>
              <a:t>Conference</a:t>
            </a:r>
            <a:r>
              <a:rPr lang="fr-FR" sz="4000" b="1" dirty="0">
                <a:solidFill>
                  <a:schemeClr val="bg1"/>
                </a:solidFill>
              </a:rPr>
              <a:t> on </a:t>
            </a:r>
            <a:r>
              <a:rPr lang="fr-FR" sz="4000" b="1" dirty="0" err="1">
                <a:solidFill>
                  <a:schemeClr val="bg1"/>
                </a:solidFill>
              </a:rPr>
              <a:t>Thermophysical</a:t>
            </a:r>
            <a:r>
              <a:rPr lang="fr-FR" sz="4000" b="1" dirty="0">
                <a:solidFill>
                  <a:schemeClr val="bg1"/>
                </a:solidFill>
              </a:rPr>
              <a:t> </a:t>
            </a:r>
            <a:r>
              <a:rPr lang="fr-FR" sz="4000" b="1" dirty="0" err="1">
                <a:solidFill>
                  <a:schemeClr val="bg1"/>
                </a:solidFill>
              </a:rPr>
              <a:t>Properties</a:t>
            </a:r>
            <a:r>
              <a:rPr lang="fr-FR" sz="4000" b="1" dirty="0">
                <a:solidFill>
                  <a:schemeClr val="bg1"/>
                </a:solidFill>
              </a:rPr>
              <a:t> - ECTP2026, Gouvieux (France)</a:t>
            </a:r>
          </a:p>
        </p:txBody>
      </p:sp>
    </p:spTree>
    <p:extLst>
      <p:ext uri="{BB962C8B-B14F-4D97-AF65-F5344CB8AC3E}">
        <p14:creationId xmlns:p14="http://schemas.microsoft.com/office/powerpoint/2010/main" val="192411886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107</TotalTime>
  <Words>240</Words>
  <Application>Microsoft Office PowerPoint</Application>
  <PresentationFormat>Personnalisé</PresentationFormat>
  <Paragraphs>50</Paragraphs>
  <Slides>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vt:i4>
      </vt:variant>
    </vt:vector>
  </HeadingPairs>
  <TitlesOfParts>
    <vt:vector size="7" baseType="lpstr">
      <vt:lpstr>Arial</vt:lpstr>
      <vt:lpstr>Calibri</vt:lpstr>
      <vt:lpstr>Calibri Light</vt:lpstr>
      <vt:lpstr>Plus Jakarta Sans</vt:lpstr>
      <vt:lpstr>Verdana</vt:lpstr>
      <vt:lpstr>Thème Office</vt:lpstr>
      <vt:lpstr>Poster Title Poster Title Poster Title Poster Title  Author(1), Author(2), … (1) Affiliation 1 (2) Affiliation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Title Author(1), Author(2), … (1) Affiliation 1 (2) Affiliation 2 …</dc:title>
  <dc:creator>Candice Rollet</dc:creator>
  <cp:lastModifiedBy>Silvia Lasala</cp:lastModifiedBy>
  <cp:revision>20</cp:revision>
  <dcterms:created xsi:type="dcterms:W3CDTF">2026-02-13T07:50:20Z</dcterms:created>
  <dcterms:modified xsi:type="dcterms:W3CDTF">2026-02-15T20:26:34Z</dcterms:modified>
</cp:coreProperties>
</file>