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B688"/>
    <a:srgbClr val="1F2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34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34BA12-2861-D696-D5AD-F90C94A59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08AC9D-A7BD-017B-6C2C-89FB37F47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91A63F-893C-1542-D66D-2E029A2AC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D2D374-1D75-5149-1AB5-2F135DD3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618D28-EBBE-631E-32A3-2C8565A3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4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0F5169-9751-4148-D7FF-B6BE523F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368389-5813-1301-30F3-CF1F00EE9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C73E82-0F07-C610-C704-A6D60181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CAFEA2-A366-49D3-C9C0-43435B29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C6850E-656F-6EBC-4F9A-77318169C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73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9DFFFA-B7B0-85DA-4458-E6003F494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88EEA6-A689-69FA-839D-5BD595B5C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76EA30-D751-20B3-850E-E7A4C99C4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84DFE-CBAB-1782-F8B2-E62963DA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0DC45D-1075-3605-BD99-8E2D6BACC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57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2A5C3E-283E-35DA-9545-82B934B5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CDD204-CB27-CA2E-DF74-1107D5D5B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70D3B7-5AB8-A0B3-8BA5-8B0756AF1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BCFD49-5571-7364-6597-7E40851B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5E0CD-A992-0722-3AD8-9C349B87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61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708EB-CDC5-3C02-92F4-13660CC03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C2391F-3BC9-02EC-7689-C874A91C6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C3FAEF-4F0D-D0B4-B64A-DD20BACBF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547319-DF75-C400-276A-63B1EC9A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E6C5A0-AE43-C317-AFDD-7FC72FB0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905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7F16B8-69D2-0A90-E69A-933B67952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F58BAD-EB34-678C-1B47-886901762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5529B8-A432-5AC2-689C-31CD365CD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587BED-A26C-86CD-ABBD-872D5EB9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F505BB-96BF-D5D2-DA8E-3CC8C6698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CA588C-EFB9-814E-C4FC-178C594D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40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591C7-F9B9-76BE-528F-556372363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A8E15C-D85A-9BC0-4A0D-BD04E8E79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CC6DB7-3964-E884-D762-0AAB8EFF7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4FFE7B-5D6D-4A18-A05C-3E06C2B2F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1E69EA-D1C7-18D4-10BF-6C1FCF19D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4401F8-12A7-CF3D-3D10-22F3FD0BA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5C5245-E15B-F1BA-A653-C8BB69439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8912B0B-D052-66F1-1EC3-7A3513B2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62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FEB0FA-60E2-54C9-41AA-FC407692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36BFDD-810A-3928-7140-D0A96CD5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0BAED86-DDEF-966B-EAF7-387ED981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C73F4B-8E78-CE11-9F4D-1B9DF288C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25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2ADF2D-9957-E88A-2ADF-C488A7CD2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2D9E8B-122F-BD7E-E500-D180D448A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809CD0-FCF3-FB11-D62C-782B1E529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53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76D97C-BD88-B0AB-29C5-E330ADB86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E20722-1564-90BD-64F4-7ED0F65E0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BB6C91-8C18-6585-3205-0B43263CA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11C89A-1B1E-0E6C-E27F-291AAABA0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689861-C314-6EBE-1026-62D5E9862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0F1698-8BAB-5057-0D86-E3E86866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66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EA67C3-314E-30AF-9406-15ABB0A9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459E67C-2F05-C318-3C0C-00238EEBC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FB86CF-8D73-DD78-B72A-9FDE7F9D3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B8BEF6-300A-DB8C-CFBA-D7B6B131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5D38AC-968B-B632-B2CD-E8D317CF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CC3F3-69E2-2672-42C2-3FCB15C16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15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E87FCF-3FA1-A67F-225C-4ACEFC339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387959-6302-6210-E3DA-FC930B3D4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8CDE48-2793-AED5-7CC8-3BDE9EA32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7B59D-3FB5-4834-A9F0-55438CE1F655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B36893-918F-168F-C9D0-CA47E8F33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C79CAB-4072-63CD-82E2-225A7EBEA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62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1D33C-7427-AE50-C38B-6E4E06D00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4DD39-6C6B-A066-3513-326B18A54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1791633"/>
            <a:ext cx="6781800" cy="902163"/>
          </a:xfrm>
        </p:spPr>
        <p:txBody>
          <a:bodyPr/>
          <a:lstStyle/>
          <a:p>
            <a:r>
              <a:rPr lang="fr-FR" b="1" dirty="0">
                <a:solidFill>
                  <a:srgbClr val="1F2F53"/>
                </a:solidFill>
                <a:latin typeface="+mn-lt"/>
              </a:rPr>
              <a:t>Poster </a:t>
            </a:r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E02CE2-E6B4-94B8-15DC-FD936EF46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2885228"/>
            <a:ext cx="6781800" cy="2166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err="1">
                <a:solidFill>
                  <a:srgbClr val="1F2F53"/>
                </a:solidFill>
              </a:rPr>
              <a:t>Authors</a:t>
            </a:r>
            <a:endParaRPr lang="fr-FR" sz="2200" dirty="0">
              <a:solidFill>
                <a:srgbClr val="1F2F53"/>
              </a:solidFill>
            </a:endParaRPr>
          </a:p>
          <a:p>
            <a:pPr marL="0" indent="0">
              <a:buNone/>
            </a:pPr>
            <a:r>
              <a:rPr lang="fr-FR" sz="2200" dirty="0">
                <a:solidFill>
                  <a:srgbClr val="1F2F53"/>
                </a:solidFill>
              </a:rPr>
              <a:t>Co-</a:t>
            </a:r>
            <a:r>
              <a:rPr lang="fr-FR" sz="2200" dirty="0" err="1">
                <a:solidFill>
                  <a:srgbClr val="1F2F53"/>
                </a:solidFill>
              </a:rPr>
              <a:t>authors</a:t>
            </a:r>
            <a:endParaRPr lang="fr-FR" sz="2200" dirty="0">
              <a:solidFill>
                <a:srgbClr val="1F2F53"/>
              </a:solidFill>
            </a:endParaRPr>
          </a:p>
          <a:p>
            <a:pPr marL="0" indent="0">
              <a:buNone/>
            </a:pPr>
            <a:r>
              <a:rPr lang="fr-FR" sz="2200" dirty="0">
                <a:solidFill>
                  <a:srgbClr val="1F2F53"/>
                </a:solidFill>
              </a:rPr>
              <a:t>Affiliation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2A6F97-CC39-CA14-F239-5966C81F625B}"/>
              </a:ext>
            </a:extLst>
          </p:cNvPr>
          <p:cNvSpPr/>
          <p:nvPr/>
        </p:nvSpPr>
        <p:spPr>
          <a:xfrm>
            <a:off x="468351" y="1791633"/>
            <a:ext cx="3401122" cy="4631464"/>
          </a:xfrm>
          <a:prstGeom prst="rect">
            <a:avLst/>
          </a:prstGeom>
          <a:solidFill>
            <a:srgbClr val="D4B6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880B9C3-CDA0-F221-FF9F-BB7DB42B75AA}"/>
              </a:ext>
            </a:extLst>
          </p:cNvPr>
          <p:cNvSpPr txBox="1">
            <a:spLocks/>
          </p:cNvSpPr>
          <p:nvPr/>
        </p:nvSpPr>
        <p:spPr>
          <a:xfrm>
            <a:off x="771757" y="3421804"/>
            <a:ext cx="2794309" cy="1371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i="1" dirty="0">
                <a:solidFill>
                  <a:srgbClr val="1F2F53"/>
                </a:solidFill>
              </a:rPr>
              <a:t>Insert the photo of your poster here</a:t>
            </a:r>
          </a:p>
          <a:p>
            <a:pPr marL="0" indent="0" algn="ctr">
              <a:buNone/>
            </a:pPr>
            <a:r>
              <a:rPr lang="fr-FR" sz="2000" i="1" dirty="0">
                <a:solidFill>
                  <a:srgbClr val="1F2F53"/>
                </a:solidFill>
              </a:rPr>
              <a:t>(</a:t>
            </a:r>
            <a:r>
              <a:rPr lang="en-US" sz="2000" i="1" dirty="0">
                <a:solidFill>
                  <a:srgbClr val="1F2F53"/>
                </a:solidFill>
              </a:rPr>
              <a:t>and remove the gold background</a:t>
            </a:r>
            <a:r>
              <a:rPr lang="fr-FR" sz="2000" i="1" dirty="0">
                <a:solidFill>
                  <a:srgbClr val="1F2F53"/>
                </a:solidFill>
              </a:rPr>
              <a:t>)</a:t>
            </a:r>
          </a:p>
          <a:p>
            <a:pPr marL="0" indent="0" algn="ctr">
              <a:buNone/>
            </a:pPr>
            <a:endParaRPr lang="fr-FR" sz="2000" dirty="0">
              <a:solidFill>
                <a:srgbClr val="1F2F53"/>
              </a:solidFill>
            </a:endParaRP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245892BB-3F3A-7FDC-A872-2DB96B9406A9}"/>
              </a:ext>
            </a:extLst>
          </p:cNvPr>
          <p:cNvSpPr txBox="1">
            <a:spLocks/>
          </p:cNvSpPr>
          <p:nvPr/>
        </p:nvSpPr>
        <p:spPr>
          <a:xfrm>
            <a:off x="4571999" y="5843715"/>
            <a:ext cx="7147931" cy="579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i="1" dirty="0">
                <a:solidFill>
                  <a:srgbClr val="D4B688"/>
                </a:solidFill>
              </a:rPr>
              <a:t>Insert </a:t>
            </a:r>
            <a:r>
              <a:rPr lang="fr-FR" i="1" dirty="0" err="1">
                <a:solidFill>
                  <a:srgbClr val="D4B688"/>
                </a:solidFill>
              </a:rPr>
              <a:t>your</a:t>
            </a:r>
            <a:r>
              <a:rPr lang="fr-FR" i="1" dirty="0">
                <a:solidFill>
                  <a:srgbClr val="D4B688"/>
                </a:solidFill>
              </a:rPr>
              <a:t> </a:t>
            </a:r>
            <a:r>
              <a:rPr lang="fr-FR" i="1" dirty="0" err="1">
                <a:solidFill>
                  <a:srgbClr val="D4B688"/>
                </a:solidFill>
              </a:rPr>
              <a:t>laboratory</a:t>
            </a:r>
            <a:r>
              <a:rPr lang="fr-FR" i="1" dirty="0">
                <a:solidFill>
                  <a:srgbClr val="D4B688"/>
                </a:solidFill>
              </a:rPr>
              <a:t> logos </a:t>
            </a:r>
            <a:r>
              <a:rPr lang="fr-FR" i="1" dirty="0" err="1">
                <a:solidFill>
                  <a:srgbClr val="D4B688"/>
                </a:solidFill>
              </a:rPr>
              <a:t>here</a:t>
            </a:r>
            <a:endParaRPr lang="fr-FR" i="1" dirty="0">
              <a:solidFill>
                <a:srgbClr val="D4B688"/>
              </a:solidFill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BB45912-68F9-F479-A11A-3A780B32A8D8}"/>
              </a:ext>
            </a:extLst>
          </p:cNvPr>
          <p:cNvCxnSpPr/>
          <p:nvPr/>
        </p:nvCxnSpPr>
        <p:spPr>
          <a:xfrm>
            <a:off x="4572000" y="5475249"/>
            <a:ext cx="7147932" cy="0"/>
          </a:xfrm>
          <a:prstGeom prst="line">
            <a:avLst/>
          </a:prstGeom>
          <a:ln w="19050">
            <a:solidFill>
              <a:srgbClr val="D4B6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 24">
            <a:extLst>
              <a:ext uri="{FF2B5EF4-FFF2-40B4-BE49-F238E27FC236}">
                <a16:creationId xmlns:a16="http://schemas.microsoft.com/office/drawing/2014/main" id="{A2609DBB-A040-5227-274C-4154429C8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552"/>
          <a:stretch>
            <a:fillRect/>
          </a:stretch>
        </p:blipFill>
        <p:spPr>
          <a:xfrm>
            <a:off x="0" y="0"/>
            <a:ext cx="12192000" cy="102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18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A6E31-6F3D-E0CE-0407-11A6B2CD6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65A1683F-E19F-5A69-52E8-84069056C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552"/>
          <a:stretch>
            <a:fillRect/>
          </a:stretch>
        </p:blipFill>
        <p:spPr>
          <a:xfrm>
            <a:off x="0" y="0"/>
            <a:ext cx="12192000" cy="102456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1D2FA3C-CBF3-031B-0DEA-02627F05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50" y="1220738"/>
            <a:ext cx="10905893" cy="902163"/>
          </a:xfrm>
        </p:spPr>
        <p:txBody>
          <a:bodyPr/>
          <a:lstStyle/>
          <a:p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C1B26-1A33-EE33-AF57-9FA11AC9C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0" y="2283581"/>
            <a:ext cx="10905893" cy="4061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err="1">
                <a:solidFill>
                  <a:srgbClr val="1F2F53"/>
                </a:solidFill>
              </a:rPr>
              <a:t>Text</a:t>
            </a:r>
            <a:endParaRPr lang="fr-FR" sz="2200" dirty="0">
              <a:solidFill>
                <a:srgbClr val="1F2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18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A6E31-6F3D-E0CE-0407-11A6B2CD6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65A1683F-E19F-5A69-52E8-84069056C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552"/>
          <a:stretch>
            <a:fillRect/>
          </a:stretch>
        </p:blipFill>
        <p:spPr>
          <a:xfrm>
            <a:off x="0" y="0"/>
            <a:ext cx="12192000" cy="102456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1D2FA3C-CBF3-031B-0DEA-02627F05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50" y="1220738"/>
            <a:ext cx="10905893" cy="902163"/>
          </a:xfrm>
        </p:spPr>
        <p:txBody>
          <a:bodyPr/>
          <a:lstStyle/>
          <a:p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C1B26-1A33-EE33-AF57-9FA11AC9C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0" y="2283581"/>
            <a:ext cx="10905893" cy="4061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err="1">
                <a:solidFill>
                  <a:srgbClr val="1F2F53"/>
                </a:solidFill>
              </a:rPr>
              <a:t>Text</a:t>
            </a:r>
            <a:endParaRPr lang="fr-FR" sz="2200" dirty="0">
              <a:solidFill>
                <a:srgbClr val="1F2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7524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28</Words>
  <Application>Microsoft Office PowerPoint</Application>
  <PresentationFormat>Grand écran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Poster Title</vt:lpstr>
      <vt:lpstr>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</dc:title>
  <dc:creator>Rose Demars</dc:creator>
  <cp:lastModifiedBy>Silvia Lasala</cp:lastModifiedBy>
  <cp:revision>12</cp:revision>
  <dcterms:created xsi:type="dcterms:W3CDTF">2026-01-26T14:41:39Z</dcterms:created>
  <dcterms:modified xsi:type="dcterms:W3CDTF">2026-01-27T17:48:43Z</dcterms:modified>
</cp:coreProperties>
</file>